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9"/>
  </p:notesMasterIdLst>
  <p:sldIdLst>
    <p:sldId id="256" r:id="rId5"/>
    <p:sldId id="257" r:id="rId6"/>
    <p:sldId id="261" r:id="rId7"/>
    <p:sldId id="307" r:id="rId8"/>
    <p:sldId id="296" r:id="rId9"/>
    <p:sldId id="297" r:id="rId10"/>
    <p:sldId id="298" r:id="rId11"/>
    <p:sldId id="299" r:id="rId12"/>
    <p:sldId id="300" r:id="rId13"/>
    <p:sldId id="301" r:id="rId14"/>
    <p:sldId id="302" r:id="rId15"/>
    <p:sldId id="303" r:id="rId16"/>
    <p:sldId id="304" r:id="rId17"/>
    <p:sldId id="306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A75A438-8B71-44EE-89E6-490E498E49AC}" v="37" dt="2020-10-02T15:17:11.78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711" autoAdjust="0"/>
  </p:normalViewPr>
  <p:slideViewPr>
    <p:cSldViewPr snapToGrid="0">
      <p:cViewPr varScale="1">
        <p:scale>
          <a:sx n="77" d="100"/>
          <a:sy n="77" d="100"/>
        </p:scale>
        <p:origin x="806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guyen, Ngan V T" userId="2e7dd130-d492-47b2-9c30-14fe0e0286bb" providerId="ADAL" clId="{1DC830C9-60CC-4AF1-8F43-0952E6CAE53F}"/>
    <pc:docChg chg="undo custSel addSld delSld modSld">
      <pc:chgData name="Nguyen, Ngan V T" userId="2e7dd130-d492-47b2-9c30-14fe0e0286bb" providerId="ADAL" clId="{1DC830C9-60CC-4AF1-8F43-0952E6CAE53F}" dt="2020-09-25T15:17:27.194" v="307" actId="20577"/>
      <pc:docMkLst>
        <pc:docMk/>
      </pc:docMkLst>
      <pc:sldChg chg="delSp modSp">
        <pc:chgData name="Nguyen, Ngan V T" userId="2e7dd130-d492-47b2-9c30-14fe0e0286bb" providerId="ADAL" clId="{1DC830C9-60CC-4AF1-8F43-0952E6CAE53F}" dt="2020-09-25T15:06:13.039" v="303" actId="1076"/>
        <pc:sldMkLst>
          <pc:docMk/>
          <pc:sldMk cId="1367396924" sldId="261"/>
        </pc:sldMkLst>
        <pc:spChg chg="mod">
          <ac:chgData name="Nguyen, Ngan V T" userId="2e7dd130-d492-47b2-9c30-14fe0e0286bb" providerId="ADAL" clId="{1DC830C9-60CC-4AF1-8F43-0952E6CAE53F}" dt="2020-09-25T15:06:13.039" v="303" actId="1076"/>
          <ac:spMkLst>
            <pc:docMk/>
            <pc:sldMk cId="1367396924" sldId="261"/>
            <ac:spMk id="8" creationId="{AD911CEA-AE44-4BAD-84B9-1BCC11D9A39D}"/>
          </ac:spMkLst>
        </pc:spChg>
        <pc:spChg chg="del">
          <ac:chgData name="Nguyen, Ngan V T" userId="2e7dd130-d492-47b2-9c30-14fe0e0286bb" providerId="ADAL" clId="{1DC830C9-60CC-4AF1-8F43-0952E6CAE53F}" dt="2020-09-25T15:06:04.981" v="302" actId="478"/>
          <ac:spMkLst>
            <pc:docMk/>
            <pc:sldMk cId="1367396924" sldId="261"/>
            <ac:spMk id="12" creationId="{0E8C27F6-433E-46D9-B6E6-403F1ADB0512}"/>
          </ac:spMkLst>
        </pc:spChg>
        <pc:picChg chg="del">
          <ac:chgData name="Nguyen, Ngan V T" userId="2e7dd130-d492-47b2-9c30-14fe0e0286bb" providerId="ADAL" clId="{1DC830C9-60CC-4AF1-8F43-0952E6CAE53F}" dt="2020-09-25T15:06:04.981" v="302" actId="478"/>
          <ac:picMkLst>
            <pc:docMk/>
            <pc:sldMk cId="1367396924" sldId="261"/>
            <ac:picMk id="22" creationId="{19FFA0E1-CED0-4FC3-89BB-9530464FF93C}"/>
          </ac:picMkLst>
        </pc:picChg>
        <pc:picChg chg="mod">
          <ac:chgData name="Nguyen, Ngan V T" userId="2e7dd130-d492-47b2-9c30-14fe0e0286bb" providerId="ADAL" clId="{1DC830C9-60CC-4AF1-8F43-0952E6CAE53F}" dt="2020-09-25T15:06:13.039" v="303" actId="1076"/>
          <ac:picMkLst>
            <pc:docMk/>
            <pc:sldMk cId="1367396924" sldId="261"/>
            <ac:picMk id="25" creationId="{99A9CC68-9BA3-4F74-9D2B-4EF3E1B21805}"/>
          </ac:picMkLst>
        </pc:picChg>
      </pc:sldChg>
      <pc:sldChg chg="addSp modSp">
        <pc:chgData name="Nguyen, Ngan V T" userId="2e7dd130-d492-47b2-9c30-14fe0e0286bb" providerId="ADAL" clId="{1DC830C9-60CC-4AF1-8F43-0952E6CAE53F}" dt="2020-09-25T15:17:27.194" v="307" actId="20577"/>
        <pc:sldMkLst>
          <pc:docMk/>
          <pc:sldMk cId="454576689" sldId="297"/>
        </pc:sldMkLst>
        <pc:spChg chg="add mod">
          <ac:chgData name="Nguyen, Ngan V T" userId="2e7dd130-d492-47b2-9c30-14fe0e0286bb" providerId="ADAL" clId="{1DC830C9-60CC-4AF1-8F43-0952E6CAE53F}" dt="2020-09-25T11:48:03.513" v="298" actId="1038"/>
          <ac:spMkLst>
            <pc:docMk/>
            <pc:sldMk cId="454576689" sldId="297"/>
            <ac:spMk id="5" creationId="{B388F92A-AD10-43B8-8B96-6C5FDE96BC3D}"/>
          </ac:spMkLst>
        </pc:spChg>
        <pc:spChg chg="mod">
          <ac:chgData name="Nguyen, Ngan V T" userId="2e7dd130-d492-47b2-9c30-14fe0e0286bb" providerId="ADAL" clId="{1DC830C9-60CC-4AF1-8F43-0952E6CAE53F}" dt="2020-09-25T15:17:27.194" v="307" actId="20577"/>
          <ac:spMkLst>
            <pc:docMk/>
            <pc:sldMk cId="454576689" sldId="297"/>
            <ac:spMk id="14" creationId="{150A49D2-47B0-47F9-B94F-E742A30F9C83}"/>
          </ac:spMkLst>
        </pc:spChg>
        <pc:spChg chg="add mod">
          <ac:chgData name="Nguyen, Ngan V T" userId="2e7dd130-d492-47b2-9c30-14fe0e0286bb" providerId="ADAL" clId="{1DC830C9-60CC-4AF1-8F43-0952E6CAE53F}" dt="2020-09-25T11:48:09.681" v="299" actId="1076"/>
          <ac:spMkLst>
            <pc:docMk/>
            <pc:sldMk cId="454576689" sldId="297"/>
            <ac:spMk id="15" creationId="{FBEBA6A7-8DD2-4C88-A59F-679AECF538E5}"/>
          </ac:spMkLst>
        </pc:spChg>
        <pc:picChg chg="add mod">
          <ac:chgData name="Nguyen, Ngan V T" userId="2e7dd130-d492-47b2-9c30-14fe0e0286bb" providerId="ADAL" clId="{1DC830C9-60CC-4AF1-8F43-0952E6CAE53F}" dt="2020-09-25T11:47:40.696" v="268" actId="1076"/>
          <ac:picMkLst>
            <pc:docMk/>
            <pc:sldMk cId="454576689" sldId="297"/>
            <ac:picMk id="3" creationId="{D2834828-815E-4C8B-9D86-90082BA4309E}"/>
          </ac:picMkLst>
        </pc:picChg>
      </pc:sldChg>
      <pc:sldChg chg="addSp delSp modSp add">
        <pc:chgData name="Nguyen, Ngan V T" userId="2e7dd130-d492-47b2-9c30-14fe0e0286bb" providerId="ADAL" clId="{1DC830C9-60CC-4AF1-8F43-0952E6CAE53F}" dt="2020-09-25T10:51:12.497" v="86" actId="1076"/>
        <pc:sldMkLst>
          <pc:docMk/>
          <pc:sldMk cId="3349460206" sldId="302"/>
        </pc:sldMkLst>
        <pc:spChg chg="del">
          <ac:chgData name="Nguyen, Ngan V T" userId="2e7dd130-d492-47b2-9c30-14fe0e0286bb" providerId="ADAL" clId="{1DC830C9-60CC-4AF1-8F43-0952E6CAE53F}" dt="2020-09-25T10:41:07.595" v="39" actId="478"/>
          <ac:spMkLst>
            <pc:docMk/>
            <pc:sldMk cId="3349460206" sldId="302"/>
            <ac:spMk id="11" creationId="{C6DA8109-D06B-4488-BF82-F1CBDF984E1D}"/>
          </ac:spMkLst>
        </pc:spChg>
        <pc:spChg chg="del">
          <ac:chgData name="Nguyen, Ngan V T" userId="2e7dd130-d492-47b2-9c30-14fe0e0286bb" providerId="ADAL" clId="{1DC830C9-60CC-4AF1-8F43-0952E6CAE53F}" dt="2020-09-25T10:41:08.938" v="40" actId="478"/>
          <ac:spMkLst>
            <pc:docMk/>
            <pc:sldMk cId="3349460206" sldId="302"/>
            <ac:spMk id="13" creationId="{F0339A1E-6C75-4580-AFC1-0ADB511E3DCC}"/>
          </ac:spMkLst>
        </pc:spChg>
        <pc:spChg chg="mod">
          <ac:chgData name="Nguyen, Ngan V T" userId="2e7dd130-d492-47b2-9c30-14fe0e0286bb" providerId="ADAL" clId="{1DC830C9-60CC-4AF1-8F43-0952E6CAE53F}" dt="2020-09-25T10:40:29.071" v="33" actId="20577"/>
          <ac:spMkLst>
            <pc:docMk/>
            <pc:sldMk cId="3349460206" sldId="302"/>
            <ac:spMk id="15" creationId="{16AE1EEC-3CD3-46EB-B592-D4DD4F7A4630}"/>
          </ac:spMkLst>
        </pc:spChg>
        <pc:spChg chg="mod ord">
          <ac:chgData name="Nguyen, Ngan V T" userId="2e7dd130-d492-47b2-9c30-14fe0e0286bb" providerId="ADAL" clId="{1DC830C9-60CC-4AF1-8F43-0952E6CAE53F}" dt="2020-09-25T10:51:12.497" v="86" actId="1076"/>
          <ac:spMkLst>
            <pc:docMk/>
            <pc:sldMk cId="3349460206" sldId="302"/>
            <ac:spMk id="16" creationId="{7A61A72E-754B-44ED-BF0F-7577187A4C0A}"/>
          </ac:spMkLst>
        </pc:spChg>
        <pc:spChg chg="del">
          <ac:chgData name="Nguyen, Ngan V T" userId="2e7dd130-d492-47b2-9c30-14fe0e0286bb" providerId="ADAL" clId="{1DC830C9-60CC-4AF1-8F43-0952E6CAE53F}" dt="2020-09-25T10:41:10.630" v="41" actId="478"/>
          <ac:spMkLst>
            <pc:docMk/>
            <pc:sldMk cId="3349460206" sldId="302"/>
            <ac:spMk id="19" creationId="{39F1BB7C-132F-429F-9452-D4F219B2A22D}"/>
          </ac:spMkLst>
        </pc:spChg>
        <pc:picChg chg="del">
          <ac:chgData name="Nguyen, Ngan V T" userId="2e7dd130-d492-47b2-9c30-14fe0e0286bb" providerId="ADAL" clId="{1DC830C9-60CC-4AF1-8F43-0952E6CAE53F}" dt="2020-09-25T10:39:50.025" v="18" actId="478"/>
          <ac:picMkLst>
            <pc:docMk/>
            <pc:sldMk cId="3349460206" sldId="302"/>
            <ac:picMk id="2" creationId="{158C66B5-0F67-4F7C-AFEA-938FA379CACF}"/>
          </ac:picMkLst>
        </pc:picChg>
        <pc:picChg chg="del">
          <ac:chgData name="Nguyen, Ngan V T" userId="2e7dd130-d492-47b2-9c30-14fe0e0286bb" providerId="ADAL" clId="{1DC830C9-60CC-4AF1-8F43-0952E6CAE53F}" dt="2020-09-25T10:39:48.001" v="17" actId="478"/>
          <ac:picMkLst>
            <pc:docMk/>
            <pc:sldMk cId="3349460206" sldId="302"/>
            <ac:picMk id="3" creationId="{F092E269-CEFE-477F-8DE1-386AA702F931}"/>
          </ac:picMkLst>
        </pc:picChg>
        <pc:picChg chg="del">
          <ac:chgData name="Nguyen, Ngan V T" userId="2e7dd130-d492-47b2-9c30-14fe0e0286bb" providerId="ADAL" clId="{1DC830C9-60CC-4AF1-8F43-0952E6CAE53F}" dt="2020-09-25T10:39:51.632" v="19" actId="478"/>
          <ac:picMkLst>
            <pc:docMk/>
            <pc:sldMk cId="3349460206" sldId="302"/>
            <ac:picMk id="5" creationId="{B97464D8-7F40-40F7-A798-5CCB0572C56E}"/>
          </ac:picMkLst>
        </pc:picChg>
        <pc:picChg chg="del mod">
          <ac:chgData name="Nguyen, Ngan V T" userId="2e7dd130-d492-47b2-9c30-14fe0e0286bb" providerId="ADAL" clId="{1DC830C9-60CC-4AF1-8F43-0952E6CAE53F}" dt="2020-09-25T10:39:53.450" v="21" actId="478"/>
          <ac:picMkLst>
            <pc:docMk/>
            <pc:sldMk cId="3349460206" sldId="302"/>
            <ac:picMk id="7" creationId="{3E414CFD-0694-47AE-8C4B-9E5E78454994}"/>
          </ac:picMkLst>
        </pc:picChg>
        <pc:picChg chg="add mod">
          <ac:chgData name="Nguyen, Ngan V T" userId="2e7dd130-d492-47b2-9c30-14fe0e0286bb" providerId="ADAL" clId="{1DC830C9-60CC-4AF1-8F43-0952E6CAE53F}" dt="2020-09-25T10:41:35.624" v="46" actId="1076"/>
          <ac:picMkLst>
            <pc:docMk/>
            <pc:sldMk cId="3349460206" sldId="302"/>
            <ac:picMk id="8" creationId="{3F1A1A0D-EDDE-4BD0-AF9D-04707D99C1A1}"/>
          </ac:picMkLst>
        </pc:picChg>
        <pc:picChg chg="add mod">
          <ac:chgData name="Nguyen, Ngan V T" userId="2e7dd130-d492-47b2-9c30-14fe0e0286bb" providerId="ADAL" clId="{1DC830C9-60CC-4AF1-8F43-0952E6CAE53F}" dt="2020-09-25T10:41:35.624" v="46" actId="1076"/>
          <ac:picMkLst>
            <pc:docMk/>
            <pc:sldMk cId="3349460206" sldId="302"/>
            <ac:picMk id="9" creationId="{4B764833-6500-4237-94EF-F1721E167487}"/>
          </ac:picMkLst>
        </pc:picChg>
      </pc:sldChg>
      <pc:sldChg chg="addSp delSp modSp add">
        <pc:chgData name="Nguyen, Ngan V T" userId="2e7dd130-d492-47b2-9c30-14fe0e0286bb" providerId="ADAL" clId="{1DC830C9-60CC-4AF1-8F43-0952E6CAE53F}" dt="2020-09-25T10:50:53.804" v="83" actId="1076"/>
        <pc:sldMkLst>
          <pc:docMk/>
          <pc:sldMk cId="3640063348" sldId="303"/>
        </pc:sldMkLst>
        <pc:spChg chg="mod">
          <ac:chgData name="Nguyen, Ngan V T" userId="2e7dd130-d492-47b2-9c30-14fe0e0286bb" providerId="ADAL" clId="{1DC830C9-60CC-4AF1-8F43-0952E6CAE53F}" dt="2020-09-25T10:50:29.843" v="80" actId="1076"/>
          <ac:spMkLst>
            <pc:docMk/>
            <pc:sldMk cId="3640063348" sldId="303"/>
            <ac:spMk id="11" creationId="{C6DA8109-D06B-4488-BF82-F1CBDF984E1D}"/>
          </ac:spMkLst>
        </pc:spChg>
        <pc:spChg chg="mod">
          <ac:chgData name="Nguyen, Ngan V T" userId="2e7dd130-d492-47b2-9c30-14fe0e0286bb" providerId="ADAL" clId="{1DC830C9-60CC-4AF1-8F43-0952E6CAE53F}" dt="2020-09-25T10:50:29.843" v="80" actId="1076"/>
          <ac:spMkLst>
            <pc:docMk/>
            <pc:sldMk cId="3640063348" sldId="303"/>
            <ac:spMk id="13" creationId="{F0339A1E-6C75-4580-AFC1-0ADB511E3DCC}"/>
          </ac:spMkLst>
        </pc:spChg>
        <pc:spChg chg="mod">
          <ac:chgData name="Nguyen, Ngan V T" userId="2e7dd130-d492-47b2-9c30-14fe0e0286bb" providerId="ADAL" clId="{1DC830C9-60CC-4AF1-8F43-0952E6CAE53F}" dt="2020-09-25T10:50:53.804" v="83" actId="1076"/>
          <ac:spMkLst>
            <pc:docMk/>
            <pc:sldMk cId="3640063348" sldId="303"/>
            <ac:spMk id="16" creationId="{7A61A72E-754B-44ED-BF0F-7577187A4C0A}"/>
          </ac:spMkLst>
        </pc:spChg>
        <pc:spChg chg="mod">
          <ac:chgData name="Nguyen, Ngan V T" userId="2e7dd130-d492-47b2-9c30-14fe0e0286bb" providerId="ADAL" clId="{1DC830C9-60CC-4AF1-8F43-0952E6CAE53F}" dt="2020-09-25T10:50:53.804" v="83" actId="1076"/>
          <ac:spMkLst>
            <pc:docMk/>
            <pc:sldMk cId="3640063348" sldId="303"/>
            <ac:spMk id="19" creationId="{39F1BB7C-132F-429F-9452-D4F219B2A22D}"/>
          </ac:spMkLst>
        </pc:spChg>
        <pc:picChg chg="add mod ord">
          <ac:chgData name="Nguyen, Ngan V T" userId="2e7dd130-d492-47b2-9c30-14fe0e0286bb" providerId="ADAL" clId="{1DC830C9-60CC-4AF1-8F43-0952E6CAE53F}" dt="2020-09-25T10:50:29.843" v="80" actId="1076"/>
          <ac:picMkLst>
            <pc:docMk/>
            <pc:sldMk cId="3640063348" sldId="303"/>
            <ac:picMk id="2" creationId="{192EBFD9-A9EF-477D-B9CA-7AB13FB4D301}"/>
          </ac:picMkLst>
        </pc:picChg>
        <pc:picChg chg="add mod ord">
          <ac:chgData name="Nguyen, Ngan V T" userId="2e7dd130-d492-47b2-9c30-14fe0e0286bb" providerId="ADAL" clId="{1DC830C9-60CC-4AF1-8F43-0952E6CAE53F}" dt="2020-09-25T10:50:53.804" v="83" actId="1076"/>
          <ac:picMkLst>
            <pc:docMk/>
            <pc:sldMk cId="3640063348" sldId="303"/>
            <ac:picMk id="3" creationId="{836BD1DE-D184-44F6-B2BC-F0697AC63876}"/>
          </ac:picMkLst>
        </pc:picChg>
        <pc:picChg chg="add mod ord">
          <ac:chgData name="Nguyen, Ngan V T" userId="2e7dd130-d492-47b2-9c30-14fe0e0286bb" providerId="ADAL" clId="{1DC830C9-60CC-4AF1-8F43-0952E6CAE53F}" dt="2020-09-25T10:50:29.843" v="80" actId="1076"/>
          <ac:picMkLst>
            <pc:docMk/>
            <pc:sldMk cId="3640063348" sldId="303"/>
            <ac:picMk id="5" creationId="{6D745D10-C709-4857-BC6E-E3BAB252E27E}"/>
          </ac:picMkLst>
        </pc:picChg>
        <pc:picChg chg="mod ord">
          <ac:chgData name="Nguyen, Ngan V T" userId="2e7dd130-d492-47b2-9c30-14fe0e0286bb" providerId="ADAL" clId="{1DC830C9-60CC-4AF1-8F43-0952E6CAE53F}" dt="2020-09-25T10:50:53.804" v="83" actId="1076"/>
          <ac:picMkLst>
            <pc:docMk/>
            <pc:sldMk cId="3640063348" sldId="303"/>
            <ac:picMk id="8" creationId="{3F1A1A0D-EDDE-4BD0-AF9D-04707D99C1A1}"/>
          </ac:picMkLst>
        </pc:picChg>
        <pc:picChg chg="del">
          <ac:chgData name="Nguyen, Ngan V T" userId="2e7dd130-d492-47b2-9c30-14fe0e0286bb" providerId="ADAL" clId="{1DC830C9-60CC-4AF1-8F43-0952E6CAE53F}" dt="2020-09-25T10:42:43.415" v="47" actId="478"/>
          <ac:picMkLst>
            <pc:docMk/>
            <pc:sldMk cId="3640063348" sldId="303"/>
            <ac:picMk id="9" creationId="{4B764833-6500-4237-94EF-F1721E167487}"/>
          </ac:picMkLst>
        </pc:picChg>
        <pc:cxnChg chg="ord">
          <ac:chgData name="Nguyen, Ngan V T" userId="2e7dd130-d492-47b2-9c30-14fe0e0286bb" providerId="ADAL" clId="{1DC830C9-60CC-4AF1-8F43-0952E6CAE53F}" dt="2020-09-25T10:45:49.144" v="57" actId="167"/>
          <ac:cxnSpMkLst>
            <pc:docMk/>
            <pc:sldMk cId="3640063348" sldId="303"/>
            <ac:cxnSpMk id="23" creationId="{36E3072E-B830-47E9-AAC8-47DF17456CC9}"/>
          </ac:cxnSpMkLst>
        </pc:cxnChg>
      </pc:sldChg>
      <pc:sldChg chg="addSp delSp modSp add">
        <pc:chgData name="Nguyen, Ngan V T" userId="2e7dd130-d492-47b2-9c30-14fe0e0286bb" providerId="ADAL" clId="{1DC830C9-60CC-4AF1-8F43-0952E6CAE53F}" dt="2020-09-25T11:19:45.195" v="242" actId="1076"/>
        <pc:sldMkLst>
          <pc:docMk/>
          <pc:sldMk cId="443601241" sldId="304"/>
        </pc:sldMkLst>
        <pc:spChg chg="del">
          <ac:chgData name="Nguyen, Ngan V T" userId="2e7dd130-d492-47b2-9c30-14fe0e0286bb" providerId="ADAL" clId="{1DC830C9-60CC-4AF1-8F43-0952E6CAE53F}" dt="2020-09-25T10:51:30.533" v="90" actId="478"/>
          <ac:spMkLst>
            <pc:docMk/>
            <pc:sldMk cId="443601241" sldId="304"/>
            <ac:spMk id="11" creationId="{C6DA8109-D06B-4488-BF82-F1CBDF984E1D}"/>
          </ac:spMkLst>
        </pc:spChg>
        <pc:spChg chg="del">
          <ac:chgData name="Nguyen, Ngan V T" userId="2e7dd130-d492-47b2-9c30-14fe0e0286bb" providerId="ADAL" clId="{1DC830C9-60CC-4AF1-8F43-0952E6CAE53F}" dt="2020-09-25T10:51:30.533" v="90" actId="478"/>
          <ac:spMkLst>
            <pc:docMk/>
            <pc:sldMk cId="443601241" sldId="304"/>
            <ac:spMk id="13" creationId="{F0339A1E-6C75-4580-AFC1-0ADB511E3DCC}"/>
          </ac:spMkLst>
        </pc:spChg>
        <pc:spChg chg="mod">
          <ac:chgData name="Nguyen, Ngan V T" userId="2e7dd130-d492-47b2-9c30-14fe0e0286bb" providerId="ADAL" clId="{1DC830C9-60CC-4AF1-8F43-0952E6CAE53F}" dt="2020-09-25T11:19:26.396" v="239" actId="1076"/>
          <ac:spMkLst>
            <pc:docMk/>
            <pc:sldMk cId="443601241" sldId="304"/>
            <ac:spMk id="15" creationId="{16AE1EEC-3CD3-46EB-B592-D4DD4F7A4630}"/>
          </ac:spMkLst>
        </pc:spChg>
        <pc:spChg chg="del">
          <ac:chgData name="Nguyen, Ngan V T" userId="2e7dd130-d492-47b2-9c30-14fe0e0286bb" providerId="ADAL" clId="{1DC830C9-60CC-4AF1-8F43-0952E6CAE53F}" dt="2020-09-25T10:51:30.533" v="90" actId="478"/>
          <ac:spMkLst>
            <pc:docMk/>
            <pc:sldMk cId="443601241" sldId="304"/>
            <ac:spMk id="16" creationId="{7A61A72E-754B-44ED-BF0F-7577187A4C0A}"/>
          </ac:spMkLst>
        </pc:spChg>
        <pc:spChg chg="add mod">
          <ac:chgData name="Nguyen, Ngan V T" userId="2e7dd130-d492-47b2-9c30-14fe0e0286bb" providerId="ADAL" clId="{1DC830C9-60CC-4AF1-8F43-0952E6CAE53F}" dt="2020-09-25T10:52:04.185" v="110" actId="20577"/>
          <ac:spMkLst>
            <pc:docMk/>
            <pc:sldMk cId="443601241" sldId="304"/>
            <ac:spMk id="17" creationId="{6171F67D-0251-4ECD-A2EC-C27B1972F125}"/>
          </ac:spMkLst>
        </pc:spChg>
        <pc:spChg chg="add mod">
          <ac:chgData name="Nguyen, Ngan V T" userId="2e7dd130-d492-47b2-9c30-14fe0e0286bb" providerId="ADAL" clId="{1DC830C9-60CC-4AF1-8F43-0952E6CAE53F}" dt="2020-09-25T11:19:32.359" v="240" actId="1076"/>
          <ac:spMkLst>
            <pc:docMk/>
            <pc:sldMk cId="443601241" sldId="304"/>
            <ac:spMk id="18" creationId="{E616545D-AE25-4DEB-A193-EA61902D0DC8}"/>
          </ac:spMkLst>
        </pc:spChg>
        <pc:spChg chg="del">
          <ac:chgData name="Nguyen, Ngan V T" userId="2e7dd130-d492-47b2-9c30-14fe0e0286bb" providerId="ADAL" clId="{1DC830C9-60CC-4AF1-8F43-0952E6CAE53F}" dt="2020-09-25T10:51:30.533" v="90" actId="478"/>
          <ac:spMkLst>
            <pc:docMk/>
            <pc:sldMk cId="443601241" sldId="304"/>
            <ac:spMk id="19" creationId="{39F1BB7C-132F-429F-9452-D4F219B2A22D}"/>
          </ac:spMkLst>
        </pc:spChg>
        <pc:spChg chg="add mod">
          <ac:chgData name="Nguyen, Ngan V T" userId="2e7dd130-d492-47b2-9c30-14fe0e0286bb" providerId="ADAL" clId="{1DC830C9-60CC-4AF1-8F43-0952E6CAE53F}" dt="2020-09-25T11:19:37.321" v="241" actId="1076"/>
          <ac:spMkLst>
            <pc:docMk/>
            <pc:sldMk cId="443601241" sldId="304"/>
            <ac:spMk id="21" creationId="{2A125653-67C1-4029-B900-EBF97F53518A}"/>
          </ac:spMkLst>
        </pc:spChg>
        <pc:spChg chg="add mod">
          <ac:chgData name="Nguyen, Ngan V T" userId="2e7dd130-d492-47b2-9c30-14fe0e0286bb" providerId="ADAL" clId="{1DC830C9-60CC-4AF1-8F43-0952E6CAE53F}" dt="2020-09-25T11:19:45.195" v="242" actId="1076"/>
          <ac:spMkLst>
            <pc:docMk/>
            <pc:sldMk cId="443601241" sldId="304"/>
            <ac:spMk id="24" creationId="{D2CA0FCF-FE49-475F-957D-C60B52A43E48}"/>
          </ac:spMkLst>
        </pc:spChg>
        <pc:grpChg chg="add mod">
          <ac:chgData name="Nguyen, Ngan V T" userId="2e7dd130-d492-47b2-9c30-14fe0e0286bb" providerId="ADAL" clId="{1DC830C9-60CC-4AF1-8F43-0952E6CAE53F}" dt="2020-09-25T11:01:17.812" v="189" actId="1076"/>
          <ac:grpSpMkLst>
            <pc:docMk/>
            <pc:sldMk cId="443601241" sldId="304"/>
            <ac:grpSpMk id="10" creationId="{8C112772-8632-4366-A559-DFF6CBE62661}"/>
          </ac:grpSpMkLst>
        </pc:grpChg>
        <pc:grpChg chg="add mod">
          <ac:chgData name="Nguyen, Ngan V T" userId="2e7dd130-d492-47b2-9c30-14fe0e0286bb" providerId="ADAL" clId="{1DC830C9-60CC-4AF1-8F43-0952E6CAE53F}" dt="2020-09-25T11:01:20.541" v="190" actId="1076"/>
          <ac:grpSpMkLst>
            <pc:docMk/>
            <pc:sldMk cId="443601241" sldId="304"/>
            <ac:grpSpMk id="12" creationId="{76E867D8-6C05-4690-87ED-3CEA036404AF}"/>
          </ac:grpSpMkLst>
        </pc:grpChg>
        <pc:grpChg chg="add mod">
          <ac:chgData name="Nguyen, Ngan V T" userId="2e7dd130-d492-47b2-9c30-14fe0e0286bb" providerId="ADAL" clId="{1DC830C9-60CC-4AF1-8F43-0952E6CAE53F}" dt="2020-09-25T11:01:23.410" v="191" actId="1076"/>
          <ac:grpSpMkLst>
            <pc:docMk/>
            <pc:sldMk cId="443601241" sldId="304"/>
            <ac:grpSpMk id="14" creationId="{A35871CD-3DAC-4441-9B93-9B4C60B56776}"/>
          </ac:grpSpMkLst>
        </pc:grpChg>
        <pc:picChg chg="del">
          <ac:chgData name="Nguyen, Ngan V T" userId="2e7dd130-d492-47b2-9c30-14fe0e0286bb" providerId="ADAL" clId="{1DC830C9-60CC-4AF1-8F43-0952E6CAE53F}" dt="2020-09-25T10:51:30.533" v="90" actId="478"/>
          <ac:picMkLst>
            <pc:docMk/>
            <pc:sldMk cId="443601241" sldId="304"/>
            <ac:picMk id="2" creationId="{192EBFD9-A9EF-477D-B9CA-7AB13FB4D301}"/>
          </ac:picMkLst>
        </pc:picChg>
        <pc:picChg chg="del">
          <ac:chgData name="Nguyen, Ngan V T" userId="2e7dd130-d492-47b2-9c30-14fe0e0286bb" providerId="ADAL" clId="{1DC830C9-60CC-4AF1-8F43-0952E6CAE53F}" dt="2020-09-25T10:51:30.533" v="90" actId="478"/>
          <ac:picMkLst>
            <pc:docMk/>
            <pc:sldMk cId="443601241" sldId="304"/>
            <ac:picMk id="3" creationId="{836BD1DE-D184-44F6-B2BC-F0697AC63876}"/>
          </ac:picMkLst>
        </pc:picChg>
        <pc:picChg chg="del">
          <ac:chgData name="Nguyen, Ngan V T" userId="2e7dd130-d492-47b2-9c30-14fe0e0286bb" providerId="ADAL" clId="{1DC830C9-60CC-4AF1-8F43-0952E6CAE53F}" dt="2020-09-25T10:51:30.533" v="90" actId="478"/>
          <ac:picMkLst>
            <pc:docMk/>
            <pc:sldMk cId="443601241" sldId="304"/>
            <ac:picMk id="5" creationId="{6D745D10-C709-4857-BC6E-E3BAB252E27E}"/>
          </ac:picMkLst>
        </pc:picChg>
        <pc:picChg chg="add mod">
          <ac:chgData name="Nguyen, Ngan V T" userId="2e7dd130-d492-47b2-9c30-14fe0e0286bb" providerId="ADAL" clId="{1DC830C9-60CC-4AF1-8F43-0952E6CAE53F}" dt="2020-09-25T11:00:02.407" v="178" actId="164"/>
          <ac:picMkLst>
            <pc:docMk/>
            <pc:sldMk cId="443601241" sldId="304"/>
            <ac:picMk id="7" creationId="{0CC58F9E-9CCF-4423-87EE-17C1B77A1888}"/>
          </ac:picMkLst>
        </pc:picChg>
        <pc:picChg chg="del">
          <ac:chgData name="Nguyen, Ngan V T" userId="2e7dd130-d492-47b2-9c30-14fe0e0286bb" providerId="ADAL" clId="{1DC830C9-60CC-4AF1-8F43-0952E6CAE53F}" dt="2020-09-25T10:51:30.533" v="90" actId="478"/>
          <ac:picMkLst>
            <pc:docMk/>
            <pc:sldMk cId="443601241" sldId="304"/>
            <ac:picMk id="8" creationId="{3F1A1A0D-EDDE-4BD0-AF9D-04707D99C1A1}"/>
          </ac:picMkLst>
        </pc:picChg>
        <pc:picChg chg="add mod">
          <ac:chgData name="Nguyen, Ngan V T" userId="2e7dd130-d492-47b2-9c30-14fe0e0286bb" providerId="ADAL" clId="{1DC830C9-60CC-4AF1-8F43-0952E6CAE53F}" dt="2020-09-25T11:00:06.750" v="179" actId="164"/>
          <ac:picMkLst>
            <pc:docMk/>
            <pc:sldMk cId="443601241" sldId="304"/>
            <ac:picMk id="9" creationId="{9DD7494D-937D-4C23-9A07-F8AEDB9A975E}"/>
          </ac:picMkLst>
        </pc:picChg>
        <pc:picChg chg="add mod ord">
          <ac:chgData name="Nguyen, Ngan V T" userId="2e7dd130-d492-47b2-9c30-14fe0e0286bb" providerId="ADAL" clId="{1DC830C9-60CC-4AF1-8F43-0952E6CAE53F}" dt="2020-09-25T10:59:59.305" v="177" actId="164"/>
          <ac:picMkLst>
            <pc:docMk/>
            <pc:sldMk cId="443601241" sldId="304"/>
            <ac:picMk id="20" creationId="{DD358C77-BF6A-4E5D-B087-EB9139C1A5F4}"/>
          </ac:picMkLst>
        </pc:picChg>
        <pc:picChg chg="add mod">
          <ac:chgData name="Nguyen, Ngan V T" userId="2e7dd130-d492-47b2-9c30-14fe0e0286bb" providerId="ADAL" clId="{1DC830C9-60CC-4AF1-8F43-0952E6CAE53F}" dt="2020-09-25T11:01:13.296" v="188" actId="1076"/>
          <ac:picMkLst>
            <pc:docMk/>
            <pc:sldMk cId="443601241" sldId="304"/>
            <ac:picMk id="22" creationId="{2CE5CF34-3599-4013-9BC0-323673585D89}"/>
          </ac:picMkLst>
        </pc:picChg>
      </pc:sldChg>
      <pc:sldChg chg="addSp modSp add del">
        <pc:chgData name="Nguyen, Ngan V T" userId="2e7dd130-d492-47b2-9c30-14fe0e0286bb" providerId="ADAL" clId="{1DC830C9-60CC-4AF1-8F43-0952E6CAE53F}" dt="2020-09-25T11:02:06.726" v="199" actId="2696"/>
        <pc:sldMkLst>
          <pc:docMk/>
          <pc:sldMk cId="3405982757" sldId="305"/>
        </pc:sldMkLst>
        <pc:spChg chg="add mod">
          <ac:chgData name="Nguyen, Ngan V T" userId="2e7dd130-d492-47b2-9c30-14fe0e0286bb" providerId="ADAL" clId="{1DC830C9-60CC-4AF1-8F43-0952E6CAE53F}" dt="2020-09-25T10:58:06.404" v="176" actId="20577"/>
          <ac:spMkLst>
            <pc:docMk/>
            <pc:sldMk cId="3405982757" sldId="305"/>
            <ac:spMk id="13" creationId="{F76F9626-6909-4B46-919C-E5578B93B382}"/>
          </ac:spMkLst>
        </pc:spChg>
        <pc:spChg chg="mod">
          <ac:chgData name="Nguyen, Ngan V T" userId="2e7dd130-d492-47b2-9c30-14fe0e0286bb" providerId="ADAL" clId="{1DC830C9-60CC-4AF1-8F43-0952E6CAE53F}" dt="2020-09-25T10:57:12.990" v="164" actId="20577"/>
          <ac:spMkLst>
            <pc:docMk/>
            <pc:sldMk cId="3405982757" sldId="305"/>
            <ac:spMk id="17" creationId="{6171F67D-0251-4ECD-A2EC-C27B1972F125}"/>
          </ac:spMkLst>
        </pc:spChg>
        <pc:picChg chg="add mod">
          <ac:chgData name="Nguyen, Ngan V T" userId="2e7dd130-d492-47b2-9c30-14fe0e0286bb" providerId="ADAL" clId="{1DC830C9-60CC-4AF1-8F43-0952E6CAE53F}" dt="2020-09-25T10:57:37.883" v="168" actId="1076"/>
          <ac:picMkLst>
            <pc:docMk/>
            <pc:sldMk cId="3405982757" sldId="305"/>
            <ac:picMk id="2" creationId="{662F0CF7-6368-4AF5-8652-6305CAEB65E6}"/>
          </ac:picMkLst>
        </pc:picChg>
      </pc:sldChg>
      <pc:sldChg chg="addSp delSp modSp add">
        <pc:chgData name="Nguyen, Ngan V T" userId="2e7dd130-d492-47b2-9c30-14fe0e0286bb" providerId="ADAL" clId="{1DC830C9-60CC-4AF1-8F43-0952E6CAE53F}" dt="2020-09-25T11:19:59.653" v="254" actId="20577"/>
        <pc:sldMkLst>
          <pc:docMk/>
          <pc:sldMk cId="2769873723" sldId="306"/>
        </pc:sldMkLst>
        <pc:spChg chg="mod topLvl">
          <ac:chgData name="Nguyen, Ngan V T" userId="2e7dd130-d492-47b2-9c30-14fe0e0286bb" providerId="ADAL" clId="{1DC830C9-60CC-4AF1-8F43-0952E6CAE53F}" dt="2020-09-25T11:05:17.285" v="230" actId="1076"/>
          <ac:spMkLst>
            <pc:docMk/>
            <pc:sldMk cId="2769873723" sldId="306"/>
            <ac:spMk id="15" creationId="{16AE1EEC-3CD3-46EB-B592-D4DD4F7A4630}"/>
          </ac:spMkLst>
        </pc:spChg>
        <pc:spChg chg="mod">
          <ac:chgData name="Nguyen, Ngan V T" userId="2e7dd130-d492-47b2-9c30-14fe0e0286bb" providerId="ADAL" clId="{1DC830C9-60CC-4AF1-8F43-0952E6CAE53F}" dt="2020-09-25T11:19:59.653" v="254" actId="20577"/>
          <ac:spMkLst>
            <pc:docMk/>
            <pc:sldMk cId="2769873723" sldId="306"/>
            <ac:spMk id="17" creationId="{6171F67D-0251-4ECD-A2EC-C27B1972F125}"/>
          </ac:spMkLst>
        </pc:spChg>
        <pc:spChg chg="mod topLvl">
          <ac:chgData name="Nguyen, Ngan V T" userId="2e7dd130-d492-47b2-9c30-14fe0e0286bb" providerId="ADAL" clId="{1DC830C9-60CC-4AF1-8F43-0952E6CAE53F}" dt="2020-09-25T11:05:17.285" v="230" actId="1076"/>
          <ac:spMkLst>
            <pc:docMk/>
            <pc:sldMk cId="2769873723" sldId="306"/>
            <ac:spMk id="18" creationId="{E616545D-AE25-4DEB-A193-EA61902D0DC8}"/>
          </ac:spMkLst>
        </pc:spChg>
        <pc:spChg chg="mod topLvl">
          <ac:chgData name="Nguyen, Ngan V T" userId="2e7dd130-d492-47b2-9c30-14fe0e0286bb" providerId="ADAL" clId="{1DC830C9-60CC-4AF1-8F43-0952E6CAE53F}" dt="2020-09-25T11:19:13.772" v="238" actId="1076"/>
          <ac:spMkLst>
            <pc:docMk/>
            <pc:sldMk cId="2769873723" sldId="306"/>
            <ac:spMk id="21" creationId="{2A125653-67C1-4029-B900-EBF97F53518A}"/>
          </ac:spMkLst>
        </pc:spChg>
        <pc:spChg chg="mod">
          <ac:chgData name="Nguyen, Ngan V T" userId="2e7dd130-d492-47b2-9c30-14fe0e0286bb" providerId="ADAL" clId="{1DC830C9-60CC-4AF1-8F43-0952E6CAE53F}" dt="2020-09-25T11:19:13.772" v="238" actId="1076"/>
          <ac:spMkLst>
            <pc:docMk/>
            <pc:sldMk cId="2769873723" sldId="306"/>
            <ac:spMk id="24" creationId="{D2CA0FCF-FE49-475F-957D-C60B52A43E48}"/>
          </ac:spMkLst>
        </pc:spChg>
        <pc:grpChg chg="add del">
          <ac:chgData name="Nguyen, Ngan V T" userId="2e7dd130-d492-47b2-9c30-14fe0e0286bb" providerId="ADAL" clId="{1DC830C9-60CC-4AF1-8F43-0952E6CAE53F}" dt="2020-09-25T11:03:40.685" v="214" actId="165"/>
          <ac:grpSpMkLst>
            <pc:docMk/>
            <pc:sldMk cId="2769873723" sldId="306"/>
            <ac:grpSpMk id="10" creationId="{8C112772-8632-4366-A559-DFF6CBE62661}"/>
          </ac:grpSpMkLst>
        </pc:grpChg>
        <pc:grpChg chg="del">
          <ac:chgData name="Nguyen, Ngan V T" userId="2e7dd130-d492-47b2-9c30-14fe0e0286bb" providerId="ADAL" clId="{1DC830C9-60CC-4AF1-8F43-0952E6CAE53F}" dt="2020-09-25T11:04:44.808" v="223" actId="165"/>
          <ac:grpSpMkLst>
            <pc:docMk/>
            <pc:sldMk cId="2769873723" sldId="306"/>
            <ac:grpSpMk id="12" creationId="{76E867D8-6C05-4690-87ED-3CEA036404AF}"/>
          </ac:grpSpMkLst>
        </pc:grpChg>
        <pc:grpChg chg="del">
          <ac:chgData name="Nguyen, Ngan V T" userId="2e7dd130-d492-47b2-9c30-14fe0e0286bb" providerId="ADAL" clId="{1DC830C9-60CC-4AF1-8F43-0952E6CAE53F}" dt="2020-09-25T11:06:29.449" v="234" actId="165"/>
          <ac:grpSpMkLst>
            <pc:docMk/>
            <pc:sldMk cId="2769873723" sldId="306"/>
            <ac:grpSpMk id="14" creationId="{A35871CD-3DAC-4441-9B93-9B4C60B56776}"/>
          </ac:grpSpMkLst>
        </pc:grpChg>
        <pc:picChg chg="add mod ord">
          <ac:chgData name="Nguyen, Ngan V T" userId="2e7dd130-d492-47b2-9c30-14fe0e0286bb" providerId="ADAL" clId="{1DC830C9-60CC-4AF1-8F43-0952E6CAE53F}" dt="2020-09-25T11:03:49.474" v="218" actId="1076"/>
          <ac:picMkLst>
            <pc:docMk/>
            <pc:sldMk cId="2769873723" sldId="306"/>
            <ac:picMk id="2" creationId="{52387F57-6E57-4AF4-95A1-6ABAE657F1DD}"/>
          </ac:picMkLst>
        </pc:picChg>
        <pc:picChg chg="add mod ord">
          <ac:chgData name="Nguyen, Ngan V T" userId="2e7dd130-d492-47b2-9c30-14fe0e0286bb" providerId="ADAL" clId="{1DC830C9-60CC-4AF1-8F43-0952E6CAE53F}" dt="2020-09-25T11:05:02.736" v="228" actId="1076"/>
          <ac:picMkLst>
            <pc:docMk/>
            <pc:sldMk cId="2769873723" sldId="306"/>
            <ac:picMk id="3" creationId="{2F3C4529-9873-4DE5-8FF2-9096D2C87CF8}"/>
          </ac:picMkLst>
        </pc:picChg>
        <pc:picChg chg="add mod ord">
          <ac:chgData name="Nguyen, Ngan V T" userId="2e7dd130-d492-47b2-9c30-14fe0e0286bb" providerId="ADAL" clId="{1DC830C9-60CC-4AF1-8F43-0952E6CAE53F}" dt="2020-09-25T11:06:38.806" v="237" actId="1076"/>
          <ac:picMkLst>
            <pc:docMk/>
            <pc:sldMk cId="2769873723" sldId="306"/>
            <ac:picMk id="5" creationId="{5C957D4D-9029-473B-BF2F-5A9F00900289}"/>
          </ac:picMkLst>
        </pc:picChg>
        <pc:picChg chg="del mod topLvl">
          <ac:chgData name="Nguyen, Ngan V T" userId="2e7dd130-d492-47b2-9c30-14fe0e0286bb" providerId="ADAL" clId="{1DC830C9-60CC-4AF1-8F43-0952E6CAE53F}" dt="2020-09-25T11:04:47.346" v="224" actId="478"/>
          <ac:picMkLst>
            <pc:docMk/>
            <pc:sldMk cId="2769873723" sldId="306"/>
            <ac:picMk id="7" creationId="{0CC58F9E-9CCF-4423-87EE-17C1B77A1888}"/>
          </ac:picMkLst>
        </pc:picChg>
        <pc:picChg chg="del mod topLvl">
          <ac:chgData name="Nguyen, Ngan V T" userId="2e7dd130-d492-47b2-9c30-14fe0e0286bb" providerId="ADAL" clId="{1DC830C9-60CC-4AF1-8F43-0952E6CAE53F}" dt="2020-09-25T11:06:31.950" v="235" actId="478"/>
          <ac:picMkLst>
            <pc:docMk/>
            <pc:sldMk cId="2769873723" sldId="306"/>
            <ac:picMk id="9" creationId="{9DD7494D-937D-4C23-9A07-F8AEDB9A975E}"/>
          </ac:picMkLst>
        </pc:picChg>
        <pc:picChg chg="add mod ord">
          <ac:chgData name="Nguyen, Ngan V T" userId="2e7dd130-d492-47b2-9c30-14fe0e0286bb" providerId="ADAL" clId="{1DC830C9-60CC-4AF1-8F43-0952E6CAE53F}" dt="2020-09-25T11:02:27.468" v="204" actId="167"/>
          <ac:picMkLst>
            <pc:docMk/>
            <pc:sldMk cId="2769873723" sldId="306"/>
            <ac:picMk id="19" creationId="{A5CB9E99-D75C-4242-B438-B174F0F90855}"/>
          </ac:picMkLst>
        </pc:picChg>
        <pc:picChg chg="del mod topLvl">
          <ac:chgData name="Nguyen, Ngan V T" userId="2e7dd130-d492-47b2-9c30-14fe0e0286bb" providerId="ADAL" clId="{1DC830C9-60CC-4AF1-8F43-0952E6CAE53F}" dt="2020-09-25T11:03:42.621" v="215" actId="478"/>
          <ac:picMkLst>
            <pc:docMk/>
            <pc:sldMk cId="2769873723" sldId="306"/>
            <ac:picMk id="20" creationId="{DD358C77-BF6A-4E5D-B087-EB9139C1A5F4}"/>
          </ac:picMkLst>
        </pc:picChg>
        <pc:picChg chg="del">
          <ac:chgData name="Nguyen, Ngan V T" userId="2e7dd130-d492-47b2-9c30-14fe0e0286bb" providerId="ADAL" clId="{1DC830C9-60CC-4AF1-8F43-0952E6CAE53F}" dt="2020-09-25T11:02:21.674" v="202" actId="478"/>
          <ac:picMkLst>
            <pc:docMk/>
            <pc:sldMk cId="2769873723" sldId="306"/>
            <ac:picMk id="22" creationId="{2CE5CF34-3599-4013-9BC0-323673585D89}"/>
          </ac:picMkLst>
        </pc:picChg>
      </pc:sldChg>
      <pc:sldChg chg="add modTransition">
        <pc:chgData name="Nguyen, Ngan V T" userId="2e7dd130-d492-47b2-9c30-14fe0e0286bb" providerId="ADAL" clId="{1DC830C9-60CC-4AF1-8F43-0952E6CAE53F}" dt="2020-09-25T15:06:00.833" v="301"/>
        <pc:sldMkLst>
          <pc:docMk/>
          <pc:sldMk cId="2302431009" sldId="307"/>
        </pc:sldMkLst>
      </pc:sldChg>
    </pc:docChg>
  </pc:docChgLst>
  <pc:docChgLst>
    <pc:chgData name="Nguyen, Ngan V T" userId="2e7dd130-d492-47b2-9c30-14fe0e0286bb" providerId="ADAL" clId="{DA75A438-8B71-44EE-89E6-490E498E49AC}"/>
    <pc:docChg chg="custSel modSld">
      <pc:chgData name="Nguyen, Ngan V T" userId="2e7dd130-d492-47b2-9c30-14fe0e0286bb" providerId="ADAL" clId="{DA75A438-8B71-44EE-89E6-490E498E49AC}" dt="2020-10-02T15:17:18.151" v="2" actId="478"/>
      <pc:docMkLst>
        <pc:docMk/>
      </pc:docMkLst>
      <pc:sldChg chg="addSp delSp modSp">
        <pc:chgData name="Nguyen, Ngan V T" userId="2e7dd130-d492-47b2-9c30-14fe0e0286bb" providerId="ADAL" clId="{DA75A438-8B71-44EE-89E6-490E498E49AC}" dt="2020-10-02T15:17:18.151" v="2" actId="478"/>
        <pc:sldMkLst>
          <pc:docMk/>
          <pc:sldMk cId="2695607779" sldId="256"/>
        </pc:sldMkLst>
        <pc:picChg chg="add del mod">
          <ac:chgData name="Nguyen, Ngan V T" userId="2e7dd130-d492-47b2-9c30-14fe0e0286bb" providerId="ADAL" clId="{DA75A438-8B71-44EE-89E6-490E498E49AC}" dt="2020-10-02T15:17:18.151" v="2" actId="478"/>
          <ac:picMkLst>
            <pc:docMk/>
            <pc:sldMk cId="2695607779" sldId="256"/>
            <ac:picMk id="8" creationId="{C2DE9141-452C-4681-BE44-7E1E63ECCAD1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BEE928-F36E-4446-BB7E-32CFA6589AD7}" type="datetimeFigureOut">
              <a:rPr lang="en-US" smtClean="0"/>
              <a:t>10/1/2020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A97696-45CF-4D92-8E6D-4A29467E35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5677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A68865-3FB7-4594-81DC-A466FD2069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4FADE7-7EC2-40A8-BF87-DBECBB1966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9CDF80-6B53-4A47-B2A0-260A7448D7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6E3E6-AA9C-4D1A-9B7C-1D5739BD56DC}" type="datetimeFigureOut">
              <a:rPr lang="en-US" smtClean="0"/>
              <a:t>10/1/2020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898078-0A44-4EE6-8691-CFA1E9CA7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56B122-3C7E-463B-B01A-EDE85D5E1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1C72E-71FE-467F-867A-26690DF78F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6582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4BEB53-3B71-41F9-8ED2-BC4C7C44C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6B6594-3D2F-4760-9E9E-CC2CCE2BB0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D172B6-4510-4684-9C81-CB918E230E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6E3E6-AA9C-4D1A-9B7C-1D5739BD56DC}" type="datetimeFigureOut">
              <a:rPr lang="en-US" smtClean="0"/>
              <a:t>10/1/2020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A7B731-5076-4714-B630-796F20D217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134982-0AD0-45F2-A918-0EBAA4C35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1C72E-71FE-467F-867A-26690DF78F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0666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EAB49B-FA10-4A58-BB88-615DB0CDDE9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2BCB4E-89FE-4314-BACF-EC4A4E56A1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603406-125B-44A7-BC9D-5D4EE63F55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6E3E6-AA9C-4D1A-9B7C-1D5739BD56DC}" type="datetimeFigureOut">
              <a:rPr lang="en-US" smtClean="0"/>
              <a:t>10/1/2020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15F06A-2B87-4A93-9D5A-8117A9780E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A5CCEC-BE45-4750-95A7-684E0B670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1C72E-71FE-467F-867A-26690DF78F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901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E675C-A295-41CB-B4FD-D17325C87E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B5DB94-6FC6-49ED-8E95-1624BA9E4B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6EB6E4-4DBA-4B39-BDD1-01A3897B2B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6E3E6-AA9C-4D1A-9B7C-1D5739BD56DC}" type="datetimeFigureOut">
              <a:rPr lang="en-US" smtClean="0"/>
              <a:t>10/1/2020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821B5F-5214-4178-B7F4-9F3F051EEA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23985E-C822-4C26-927B-9B57112BAE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1C72E-71FE-467F-867A-26690DF78F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9855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28E65-C018-4092-B20A-95CA9526D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EECF7B-6049-4CE0-B324-EDFF1FF2C0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0706D4-AEDE-4997-A873-315DAFCFFB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6E3E6-AA9C-4D1A-9B7C-1D5739BD56DC}" type="datetimeFigureOut">
              <a:rPr lang="en-US" smtClean="0"/>
              <a:t>10/1/2020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E4DE5E-641C-4952-A0F0-D1823ACA61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5A05EF-3956-4C79-8E18-4B91F2D13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1C72E-71FE-467F-867A-26690DF78F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6458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F7AA97-FFC3-481E-A2F5-9999D8BFFB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BABCA4-EE92-4CCE-8BD6-D8D42EBB00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5E418E-8A01-4A27-8390-6E8FA83105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857A3D-25A4-4551-BB42-17EF1B9FFD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6E3E6-AA9C-4D1A-9B7C-1D5739BD56DC}" type="datetimeFigureOut">
              <a:rPr lang="en-US" smtClean="0"/>
              <a:t>10/1/2020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DF7A74-602C-43A3-B0C7-97E294BB78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8779EE-E107-46EE-8293-4D3BAD6CF2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1C72E-71FE-467F-867A-26690DF78F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701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855971-5180-4524-99E6-5681A545AC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800B6E-11CC-408C-B0F7-2EB8D3C38E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1EC169-1B4E-4A98-8AF7-A1AC50972C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394144E-6260-4ABE-9D2B-0DC07998AB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2504E0A-B93F-4D97-9972-77208583B6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FFD6593-10C0-4944-8CF8-8882A13B9D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6E3E6-AA9C-4D1A-9B7C-1D5739BD56DC}" type="datetimeFigureOut">
              <a:rPr lang="en-US" smtClean="0"/>
              <a:t>10/1/2020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DF29352-9582-4E41-8D2D-8D5F45376B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1F26B2B-B89A-484B-A0ED-2296942BB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1C72E-71FE-467F-867A-26690DF78F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5127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1CADB-4A38-405B-855D-0F2187B018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17EDB9D-B867-451A-8E62-EFC51AA923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6E3E6-AA9C-4D1A-9B7C-1D5739BD56DC}" type="datetimeFigureOut">
              <a:rPr lang="en-US" smtClean="0"/>
              <a:t>10/1/2020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47B344-E82F-4F9F-9417-1E45BD2B0D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C815CC-86A6-46A4-B25A-1CCBC2180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1C72E-71FE-467F-867A-26690DF78F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1619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C9FA5CB-13EA-4C3C-A077-3D75BDCB5B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6E3E6-AA9C-4D1A-9B7C-1D5739BD56DC}" type="datetimeFigureOut">
              <a:rPr lang="en-US" smtClean="0"/>
              <a:t>10/1/2020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CC51E1E-5BE2-4AE4-9CEE-67B57F6047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EFD7EA-603C-4ADC-B301-3F7FFBE05B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1C72E-71FE-467F-867A-26690DF78F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5164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CD7877-0BBC-41C1-94EF-46BD350F41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1B01B1-9B11-4C1D-BC40-585BCEBDE5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293340-FE31-471A-BCE7-6EC95EB9D1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71C4F1-8225-4E40-AF36-B9265EBA33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6E3E6-AA9C-4D1A-9B7C-1D5739BD56DC}" type="datetimeFigureOut">
              <a:rPr lang="en-US" smtClean="0"/>
              <a:t>10/1/2020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B29B94-267E-4072-863E-B4C131C04B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F067AE-FB85-4585-B933-05EA0B9BA6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1C72E-71FE-467F-867A-26690DF78F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7651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756AD-14F4-4F14-B6E2-3A6858875F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768FCCA-A71B-46E3-B193-1E530CBBB81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DD2DC1-2F72-4159-91C1-F2121F38BD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2847A9-D507-4CFB-8050-DE977E3739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6E3E6-AA9C-4D1A-9B7C-1D5739BD56DC}" type="datetimeFigureOut">
              <a:rPr lang="en-US" smtClean="0"/>
              <a:t>10/1/2020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50E22D-224C-499B-8430-64DA2358E2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44034E-49DD-43B4-8A83-96F0BC3A5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1C72E-71FE-467F-867A-26690DF78F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1768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5785B69-9ECF-4201-B3CB-6093A0D66B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B6789B-DF52-47FD-A0D0-39F33226A6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3E2732-BA1D-48C6-8760-FFE18C62B1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10600" y="59854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66E3E6-AA9C-4D1A-9B7C-1D5739BD56DC}" type="datetimeFigureOut">
              <a:rPr lang="en-US" smtClean="0"/>
              <a:t>10/1/2020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A61E0E-50DE-4A64-A55C-96DEC027A1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22DDA1-39E8-4CA6-A11C-43EA501356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01C72E-71FE-467F-867A-26690DF78F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8611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hyperlink" Target="https://idatavisualizationlab.github.io/HPCC/spiralLayout/index.html" TargetMode="Externa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idatavisualizationlab.github.io/HPCC/jobviewer/index.html?mode=realTime" TargetMode="External"/><Relationship Id="rId2" Type="http://schemas.openxmlformats.org/officeDocument/2006/relationships/hyperlink" Target="https://idatavisualizationlab.github.io/HPCC/spiralLayout/index.html" TargetMode="Externa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gif"/><Relationship Id="rId4" Type="http://schemas.openxmlformats.org/officeDocument/2006/relationships/image" Target="../media/image4.gi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ED3D192-CCD8-4EB7-9B1F-16201FFB62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009" r="25641"/>
          <a:stretch/>
        </p:blipFill>
        <p:spPr>
          <a:xfrm>
            <a:off x="0" y="727586"/>
            <a:ext cx="9308843" cy="6130414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A330019-4136-4E45-8565-D91E08B7BAEC}"/>
              </a:ext>
            </a:extLst>
          </p:cNvPr>
          <p:cNvSpPr/>
          <p:nvPr/>
        </p:nvSpPr>
        <p:spPr>
          <a:xfrm>
            <a:off x="4469363" y="2481943"/>
            <a:ext cx="7722637" cy="102802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F44BF3-E008-4BF2-B500-4B40581164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42791" y="945382"/>
            <a:ext cx="8202595" cy="2387600"/>
          </a:xfrm>
        </p:spPr>
        <p:txBody>
          <a:bodyPr>
            <a:normAutofit/>
          </a:bodyPr>
          <a:lstStyle/>
          <a:p>
            <a:r>
              <a:rPr lang="en-US" sz="3600" err="1">
                <a:solidFill>
                  <a:schemeClr val="bg1"/>
                </a:solidFill>
              </a:rPr>
              <a:t>SpiralLayout</a:t>
            </a:r>
            <a:endParaRPr lang="en-US" sz="360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D965EB-BB9B-42E4-9293-25D05B6411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50941" y="3602038"/>
            <a:ext cx="4194445" cy="1655762"/>
          </a:xfrm>
        </p:spPr>
        <p:txBody>
          <a:bodyPr/>
          <a:lstStyle/>
          <a:p>
            <a:r>
              <a:rPr lang="en-US"/>
              <a:t>Weekly report</a:t>
            </a:r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730237C6-6FBC-4F8A-97BF-85092DA9CF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6E95DB7E-B626-43B8-8878-D9596DFD98B6}" type="datetime1">
              <a:rPr lang="en-US" smtClean="0"/>
              <a:t>10/1/2020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607779"/>
      </p:ext>
    </p:extLst>
  </p:cSld>
  <p:clrMapOvr>
    <a:masterClrMapping/>
  </p:clrMapOvr>
  <p:transition spd="slow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E414CFD-0694-47AE-8C4B-9E5E784549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3871" y="3121222"/>
            <a:ext cx="3632512" cy="3750694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5FA2E449-7BD7-4352-8091-1A28E9815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7803"/>
            <a:ext cx="10515600" cy="1325563"/>
          </a:xfrm>
        </p:spPr>
        <p:txBody>
          <a:bodyPr/>
          <a:lstStyle/>
          <a:p>
            <a:r>
              <a:rPr lang="en-US" dirty="0" err="1"/>
              <a:t>SpiralLayout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2886ED-4697-4AC2-BC74-D270A86BFDF3}"/>
              </a:ext>
            </a:extLst>
          </p:cNvPr>
          <p:cNvSpPr/>
          <p:nvPr/>
        </p:nvSpPr>
        <p:spPr>
          <a:xfrm>
            <a:off x="0" y="728022"/>
            <a:ext cx="167147" cy="5997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6E3072E-B830-47E9-AAC8-47DF17456CC9}"/>
              </a:ext>
            </a:extLst>
          </p:cNvPr>
          <p:cNvCxnSpPr>
            <a:cxnSpLocks/>
          </p:cNvCxnSpPr>
          <p:nvPr/>
        </p:nvCxnSpPr>
        <p:spPr>
          <a:xfrm>
            <a:off x="0" y="1327790"/>
            <a:ext cx="1219200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6AE1EEC-3CD3-46EB-B592-D4DD4F7A4630}"/>
              </a:ext>
            </a:extLst>
          </p:cNvPr>
          <p:cNvSpPr txBox="1"/>
          <p:nvPr/>
        </p:nvSpPr>
        <p:spPr>
          <a:xfrm>
            <a:off x="0" y="1409499"/>
            <a:ext cx="34117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Node: 10.101.3.45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7464D8-7F40-40F7-A798-5CCB0572C5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1077" y="2998069"/>
            <a:ext cx="3739704" cy="385993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092E269-CEFE-477F-8DE1-386AA702F9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5322" y="-79252"/>
            <a:ext cx="3391214" cy="343635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58C66B5-0F67-4F7C-AFEA-938FA379CAC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205"/>
          <a:stretch/>
        </p:blipFill>
        <p:spPr>
          <a:xfrm>
            <a:off x="7776679" y="-153890"/>
            <a:ext cx="3577121" cy="356911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A61A72E-754B-44ED-BF0F-7577187A4C0A}"/>
              </a:ext>
            </a:extLst>
          </p:cNvPr>
          <p:cNvSpPr txBox="1"/>
          <p:nvPr/>
        </p:nvSpPr>
        <p:spPr>
          <a:xfrm>
            <a:off x="5093151" y="2967333"/>
            <a:ext cx="2045110" cy="307777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CPU1 Temp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9F1BB7C-132F-429F-9452-D4F219B2A22D}"/>
              </a:ext>
            </a:extLst>
          </p:cNvPr>
          <p:cNvSpPr txBox="1"/>
          <p:nvPr/>
        </p:nvSpPr>
        <p:spPr>
          <a:xfrm>
            <a:off x="8600130" y="2967333"/>
            <a:ext cx="2045110" cy="307777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Memory Usage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6DA8109-D06B-4488-BF82-F1CBDF984E1D}"/>
              </a:ext>
            </a:extLst>
          </p:cNvPr>
          <p:cNvSpPr txBox="1"/>
          <p:nvPr/>
        </p:nvSpPr>
        <p:spPr>
          <a:xfrm>
            <a:off x="5093151" y="6530197"/>
            <a:ext cx="2045110" cy="307777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CPU2 Temp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0339A1E-6C75-4580-AFC1-0ADB511E3DCC}"/>
              </a:ext>
            </a:extLst>
          </p:cNvPr>
          <p:cNvSpPr txBox="1"/>
          <p:nvPr/>
        </p:nvSpPr>
        <p:spPr>
          <a:xfrm>
            <a:off x="8677572" y="6530197"/>
            <a:ext cx="2045110" cy="307777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Power consumption</a:t>
            </a:r>
          </a:p>
        </p:txBody>
      </p:sp>
    </p:spTree>
    <p:extLst>
      <p:ext uri="{BB962C8B-B14F-4D97-AF65-F5344CB8AC3E}">
        <p14:creationId xmlns:p14="http://schemas.microsoft.com/office/powerpoint/2010/main" val="32367743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FA2E449-7BD7-4352-8091-1A28E9815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7803"/>
            <a:ext cx="10515600" cy="1325563"/>
          </a:xfrm>
        </p:spPr>
        <p:txBody>
          <a:bodyPr/>
          <a:lstStyle/>
          <a:p>
            <a:r>
              <a:rPr lang="en-US" dirty="0" err="1"/>
              <a:t>SpiralLayout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2886ED-4697-4AC2-BC74-D270A86BFDF3}"/>
              </a:ext>
            </a:extLst>
          </p:cNvPr>
          <p:cNvSpPr/>
          <p:nvPr/>
        </p:nvSpPr>
        <p:spPr>
          <a:xfrm>
            <a:off x="0" y="728022"/>
            <a:ext cx="167147" cy="5997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6E3072E-B830-47E9-AAC8-47DF17456CC9}"/>
              </a:ext>
            </a:extLst>
          </p:cNvPr>
          <p:cNvCxnSpPr>
            <a:cxnSpLocks/>
          </p:cNvCxnSpPr>
          <p:nvPr/>
        </p:nvCxnSpPr>
        <p:spPr>
          <a:xfrm>
            <a:off x="0" y="1327790"/>
            <a:ext cx="1219200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6AE1EEC-3CD3-46EB-B592-D4DD4F7A4630}"/>
              </a:ext>
            </a:extLst>
          </p:cNvPr>
          <p:cNvSpPr txBox="1"/>
          <p:nvPr/>
        </p:nvSpPr>
        <p:spPr>
          <a:xfrm>
            <a:off x="0" y="1409499"/>
            <a:ext cx="34117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User: </a:t>
            </a:r>
            <a:r>
              <a:rPr lang="en-US" sz="1400" dirty="0" err="1"/>
              <a:t>esowell</a:t>
            </a:r>
            <a:endParaRPr lang="en-US" sz="1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F1A1A0D-EDDE-4BD0-AF9D-04707D99C1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3527" y="1409499"/>
            <a:ext cx="5410200" cy="49720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B764833-6500-4237-94EF-F1721E1674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4981" y="1452362"/>
            <a:ext cx="4933950" cy="488632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A61A72E-754B-44ED-BF0F-7577187A4C0A}"/>
              </a:ext>
            </a:extLst>
          </p:cNvPr>
          <p:cNvSpPr txBox="1"/>
          <p:nvPr/>
        </p:nvSpPr>
        <p:spPr>
          <a:xfrm>
            <a:off x="5406376" y="6073772"/>
            <a:ext cx="2045110" cy="307777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CPU1 Temp</a:t>
            </a:r>
          </a:p>
        </p:txBody>
      </p:sp>
    </p:spTree>
    <p:extLst>
      <p:ext uri="{BB962C8B-B14F-4D97-AF65-F5344CB8AC3E}">
        <p14:creationId xmlns:p14="http://schemas.microsoft.com/office/powerpoint/2010/main" val="33494602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D745D10-C709-4857-BC6E-E3BAB252E2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8735" y="3579629"/>
            <a:ext cx="3345720" cy="3087433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6E3072E-B830-47E9-AAC8-47DF17456CC9}"/>
              </a:ext>
            </a:extLst>
          </p:cNvPr>
          <p:cNvCxnSpPr>
            <a:cxnSpLocks/>
          </p:cNvCxnSpPr>
          <p:nvPr/>
        </p:nvCxnSpPr>
        <p:spPr>
          <a:xfrm>
            <a:off x="0" y="1327790"/>
            <a:ext cx="1219200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3F1A1A0D-EDDE-4BD0-AF9D-04707D99C1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8414" y="85622"/>
            <a:ext cx="3411794" cy="313548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92EBFD9-A9EF-477D-B9CA-7AB13FB4D3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41325" y="3706750"/>
            <a:ext cx="3267634" cy="306941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36BD1DE-D184-44F6-B2BC-F0697AC638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74581" y="120497"/>
            <a:ext cx="3411794" cy="3369747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5FA2E449-7BD7-4352-8091-1A28E9815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7803"/>
            <a:ext cx="10515600" cy="1325563"/>
          </a:xfrm>
        </p:spPr>
        <p:txBody>
          <a:bodyPr/>
          <a:lstStyle/>
          <a:p>
            <a:r>
              <a:rPr lang="en-US" dirty="0" err="1"/>
              <a:t>SpiralLayout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2886ED-4697-4AC2-BC74-D270A86BFDF3}"/>
              </a:ext>
            </a:extLst>
          </p:cNvPr>
          <p:cNvSpPr/>
          <p:nvPr/>
        </p:nvSpPr>
        <p:spPr>
          <a:xfrm>
            <a:off x="0" y="728022"/>
            <a:ext cx="167147" cy="5997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6AE1EEC-3CD3-46EB-B592-D4DD4F7A4630}"/>
              </a:ext>
            </a:extLst>
          </p:cNvPr>
          <p:cNvSpPr txBox="1"/>
          <p:nvPr/>
        </p:nvSpPr>
        <p:spPr>
          <a:xfrm>
            <a:off x="0" y="1409499"/>
            <a:ext cx="34117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User: </a:t>
            </a:r>
            <a:r>
              <a:rPr lang="en-US" sz="1400" dirty="0" err="1"/>
              <a:t>esowell</a:t>
            </a:r>
            <a:endParaRPr lang="en-US" sz="1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A61A72E-754B-44ED-BF0F-7577187A4C0A}"/>
              </a:ext>
            </a:extLst>
          </p:cNvPr>
          <p:cNvSpPr txBox="1"/>
          <p:nvPr/>
        </p:nvSpPr>
        <p:spPr>
          <a:xfrm>
            <a:off x="5962283" y="2825467"/>
            <a:ext cx="2045110" cy="307777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CPU1 Temp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9F1BB7C-132F-429F-9452-D4F219B2A22D}"/>
              </a:ext>
            </a:extLst>
          </p:cNvPr>
          <p:cNvSpPr txBox="1"/>
          <p:nvPr/>
        </p:nvSpPr>
        <p:spPr>
          <a:xfrm>
            <a:off x="8438181" y="3026333"/>
            <a:ext cx="2045110" cy="307777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Memory Usage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6DA8109-D06B-4488-BF82-F1CBDF984E1D}"/>
              </a:ext>
            </a:extLst>
          </p:cNvPr>
          <p:cNvSpPr txBox="1"/>
          <p:nvPr/>
        </p:nvSpPr>
        <p:spPr>
          <a:xfrm>
            <a:off x="6029027" y="6419698"/>
            <a:ext cx="2045110" cy="307777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CPU2 Temp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0339A1E-6C75-4580-AFC1-0ADB511E3DCC}"/>
              </a:ext>
            </a:extLst>
          </p:cNvPr>
          <p:cNvSpPr txBox="1"/>
          <p:nvPr/>
        </p:nvSpPr>
        <p:spPr>
          <a:xfrm>
            <a:off x="9452587" y="6419698"/>
            <a:ext cx="2045110" cy="307777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Power consumption</a:t>
            </a:r>
          </a:p>
        </p:txBody>
      </p:sp>
    </p:spTree>
    <p:extLst>
      <p:ext uri="{BB962C8B-B14F-4D97-AF65-F5344CB8AC3E}">
        <p14:creationId xmlns:p14="http://schemas.microsoft.com/office/powerpoint/2010/main" val="36400633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6E3072E-B830-47E9-AAC8-47DF17456CC9}"/>
              </a:ext>
            </a:extLst>
          </p:cNvPr>
          <p:cNvCxnSpPr>
            <a:cxnSpLocks/>
          </p:cNvCxnSpPr>
          <p:nvPr/>
        </p:nvCxnSpPr>
        <p:spPr>
          <a:xfrm>
            <a:off x="0" y="1327790"/>
            <a:ext cx="1219200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>
            <a:extLst>
              <a:ext uri="{FF2B5EF4-FFF2-40B4-BE49-F238E27FC236}">
                <a16:creationId xmlns:a16="http://schemas.microsoft.com/office/drawing/2014/main" id="{5FA2E449-7BD7-4352-8091-1A28E9815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7803"/>
            <a:ext cx="10515600" cy="1325563"/>
          </a:xfrm>
        </p:spPr>
        <p:txBody>
          <a:bodyPr/>
          <a:lstStyle/>
          <a:p>
            <a:r>
              <a:rPr lang="en-US" dirty="0" err="1"/>
              <a:t>SpiralLayout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2886ED-4697-4AC2-BC74-D270A86BFDF3}"/>
              </a:ext>
            </a:extLst>
          </p:cNvPr>
          <p:cNvSpPr/>
          <p:nvPr/>
        </p:nvSpPr>
        <p:spPr>
          <a:xfrm>
            <a:off x="0" y="728022"/>
            <a:ext cx="167147" cy="5997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C112772-8632-4366-A559-DFF6CBE62661}"/>
              </a:ext>
            </a:extLst>
          </p:cNvPr>
          <p:cNvGrpSpPr/>
          <p:nvPr/>
        </p:nvGrpSpPr>
        <p:grpSpPr>
          <a:xfrm>
            <a:off x="0" y="2177272"/>
            <a:ext cx="2962032" cy="3072939"/>
            <a:chOff x="399227" y="2187211"/>
            <a:chExt cx="3406429" cy="3533975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DD358C77-BF6A-4E5D-B087-EB9139C1A5F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9227" y="2187211"/>
              <a:ext cx="3406429" cy="3199788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6AE1EEC-3CD3-46EB-B592-D4DD4F7A4630}"/>
                </a:ext>
              </a:extLst>
            </p:cNvPr>
            <p:cNvSpPr txBox="1"/>
            <p:nvPr/>
          </p:nvSpPr>
          <p:spPr>
            <a:xfrm>
              <a:off x="1630332" y="5413409"/>
              <a:ext cx="94421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err="1"/>
                <a:t>esowell</a:t>
              </a:r>
              <a:endParaRPr lang="en-US" sz="1400" dirty="0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6171F67D-0251-4ECD-A2EC-C27B1972F125}"/>
              </a:ext>
            </a:extLst>
          </p:cNvPr>
          <p:cNvSpPr txBox="1"/>
          <p:nvPr/>
        </p:nvSpPr>
        <p:spPr>
          <a:xfrm>
            <a:off x="5704550" y="990584"/>
            <a:ext cx="2045110" cy="307777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Power consumption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6E867D8-6C05-4690-87ED-3CEA036404AF}"/>
              </a:ext>
            </a:extLst>
          </p:cNvPr>
          <p:cNvGrpSpPr/>
          <p:nvPr/>
        </p:nvGrpSpPr>
        <p:grpSpPr>
          <a:xfrm>
            <a:off x="2984397" y="2069234"/>
            <a:ext cx="3177701" cy="3180977"/>
            <a:chOff x="4084982" y="2187211"/>
            <a:chExt cx="3654455" cy="365822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CC58F9E-9CCF-4423-87EE-17C1B77A18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84982" y="2187211"/>
              <a:ext cx="3654455" cy="3350445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616545D-AE25-4DEB-A193-EA61902D0DC8}"/>
                </a:ext>
              </a:extLst>
            </p:cNvPr>
            <p:cNvSpPr txBox="1"/>
            <p:nvPr/>
          </p:nvSpPr>
          <p:spPr>
            <a:xfrm>
              <a:off x="5420139" y="5537656"/>
              <a:ext cx="94421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err="1"/>
                <a:t>fmolajaf</a:t>
              </a:r>
              <a:endParaRPr lang="en-US" sz="1400" dirty="0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35871CD-3DAC-4441-9B93-9B4C60B56776}"/>
              </a:ext>
            </a:extLst>
          </p:cNvPr>
          <p:cNvGrpSpPr/>
          <p:nvPr/>
        </p:nvGrpSpPr>
        <p:grpSpPr>
          <a:xfrm>
            <a:off x="6096000" y="1961142"/>
            <a:ext cx="3022856" cy="3266103"/>
            <a:chOff x="8145762" y="2079172"/>
            <a:chExt cx="3476379" cy="3756121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DD7494D-937D-4C23-9A07-F8AEDB9A975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45762" y="2079172"/>
              <a:ext cx="3476379" cy="3566507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A125653-67C1-4029-B900-EBF97F53518A}"/>
                </a:ext>
              </a:extLst>
            </p:cNvPr>
            <p:cNvSpPr txBox="1"/>
            <p:nvPr/>
          </p:nvSpPr>
          <p:spPr>
            <a:xfrm>
              <a:off x="9613755" y="5527516"/>
              <a:ext cx="94421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err="1"/>
                <a:t>rmanser</a:t>
              </a:r>
              <a:endParaRPr lang="en-US" sz="1400" dirty="0"/>
            </a:p>
          </p:txBody>
        </p:sp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2CE5CF34-3599-4013-9BC0-323673585D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90437" y="2046267"/>
            <a:ext cx="2806493" cy="2913353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D2CA0FCF-FE49-475F-957D-C60B52A43E48}"/>
              </a:ext>
            </a:extLst>
          </p:cNvPr>
          <p:cNvSpPr txBox="1"/>
          <p:nvPr/>
        </p:nvSpPr>
        <p:spPr>
          <a:xfrm>
            <a:off x="10506045" y="4982586"/>
            <a:ext cx="8210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/>
              <a:t>ddocimo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436012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C957D4D-9029-473B-BF2F-5A9F009002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8273" y="1965652"/>
            <a:ext cx="2943898" cy="301693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F3C4529-9873-4DE5-8FF2-9096D2C87C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6599" y="2069234"/>
            <a:ext cx="3010654" cy="291335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2387F57-6E57-4AF4-95A1-6ABAE657F1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73" y="2020561"/>
            <a:ext cx="3030206" cy="310122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5CB9E99-D75C-4242-B438-B174F0F908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07603" y="2147434"/>
            <a:ext cx="2962032" cy="2842024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6E3072E-B830-47E9-AAC8-47DF17456CC9}"/>
              </a:ext>
            </a:extLst>
          </p:cNvPr>
          <p:cNvCxnSpPr>
            <a:cxnSpLocks/>
          </p:cNvCxnSpPr>
          <p:nvPr/>
        </p:nvCxnSpPr>
        <p:spPr>
          <a:xfrm>
            <a:off x="0" y="1327790"/>
            <a:ext cx="1219200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>
            <a:extLst>
              <a:ext uri="{FF2B5EF4-FFF2-40B4-BE49-F238E27FC236}">
                <a16:creationId xmlns:a16="http://schemas.microsoft.com/office/drawing/2014/main" id="{5FA2E449-7BD7-4352-8091-1A28E9815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7803"/>
            <a:ext cx="10515600" cy="1325563"/>
          </a:xfrm>
        </p:spPr>
        <p:txBody>
          <a:bodyPr/>
          <a:lstStyle/>
          <a:p>
            <a:r>
              <a:rPr lang="en-US" dirty="0" err="1"/>
              <a:t>SpiralLayout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2886ED-4697-4AC2-BC74-D270A86BFDF3}"/>
              </a:ext>
            </a:extLst>
          </p:cNvPr>
          <p:cNvSpPr/>
          <p:nvPr/>
        </p:nvSpPr>
        <p:spPr>
          <a:xfrm>
            <a:off x="0" y="728022"/>
            <a:ext cx="167147" cy="5997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6AE1EEC-3CD3-46EB-B592-D4DD4F7A4630}"/>
              </a:ext>
            </a:extLst>
          </p:cNvPr>
          <p:cNvSpPr txBox="1"/>
          <p:nvPr/>
        </p:nvSpPr>
        <p:spPr>
          <a:xfrm>
            <a:off x="1070497" y="5121787"/>
            <a:ext cx="821036" cy="2676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/>
              <a:t>esowell</a:t>
            </a:r>
            <a:endParaRPr lang="en-US" sz="1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171F67D-0251-4ECD-A2EC-C27B1972F125}"/>
              </a:ext>
            </a:extLst>
          </p:cNvPr>
          <p:cNvSpPr txBox="1"/>
          <p:nvPr/>
        </p:nvSpPr>
        <p:spPr>
          <a:xfrm>
            <a:off x="5704550" y="990584"/>
            <a:ext cx="2045110" cy="307777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Memory usage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616545D-AE25-4DEB-A193-EA61902D0DC8}"/>
              </a:ext>
            </a:extLst>
          </p:cNvPr>
          <p:cNvSpPr txBox="1"/>
          <p:nvPr/>
        </p:nvSpPr>
        <p:spPr>
          <a:xfrm>
            <a:off x="4145372" y="5048877"/>
            <a:ext cx="821036" cy="2676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/>
              <a:t>fmolajaf</a:t>
            </a:r>
            <a:endParaRPr lang="en-US" sz="14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A125653-67C1-4029-B900-EBF97F53518A}"/>
              </a:ext>
            </a:extLst>
          </p:cNvPr>
          <p:cNvSpPr txBox="1"/>
          <p:nvPr/>
        </p:nvSpPr>
        <p:spPr>
          <a:xfrm>
            <a:off x="7372481" y="5048877"/>
            <a:ext cx="821036" cy="2676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/>
              <a:t>rmanser</a:t>
            </a:r>
            <a:endParaRPr lang="en-US" sz="14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2CA0FCF-FE49-475F-957D-C60B52A43E48}"/>
              </a:ext>
            </a:extLst>
          </p:cNvPr>
          <p:cNvSpPr txBox="1"/>
          <p:nvPr/>
        </p:nvSpPr>
        <p:spPr>
          <a:xfrm>
            <a:off x="10248448" y="5063025"/>
            <a:ext cx="8210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/>
              <a:t>ddocimo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7698737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FA2E449-7BD7-4352-8091-1A28E9815F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SpiralLayout</a:t>
            </a: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2886ED-4697-4AC2-BC74-D270A86BFDF3}"/>
              </a:ext>
            </a:extLst>
          </p:cNvPr>
          <p:cNvSpPr/>
          <p:nvPr/>
        </p:nvSpPr>
        <p:spPr>
          <a:xfrm>
            <a:off x="562898" y="728022"/>
            <a:ext cx="167147" cy="5997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55C0270-9CF0-43C0-9F71-B624B17856F4}"/>
              </a:ext>
            </a:extLst>
          </p:cNvPr>
          <p:cNvSpPr/>
          <p:nvPr/>
        </p:nvSpPr>
        <p:spPr>
          <a:xfrm>
            <a:off x="905069" y="1511794"/>
            <a:ext cx="131780" cy="419643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F7C89F-9F13-45F9-AAE6-E34934D4FCAE}"/>
              </a:ext>
            </a:extLst>
          </p:cNvPr>
          <p:cNvSpPr txBox="1"/>
          <p:nvPr/>
        </p:nvSpPr>
        <p:spPr>
          <a:xfrm>
            <a:off x="1078136" y="1511794"/>
            <a:ext cx="1212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Compute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7F2147B-5525-4A9D-A15B-BABDD636740F}"/>
              </a:ext>
            </a:extLst>
          </p:cNvPr>
          <p:cNvCxnSpPr>
            <a:stCxn id="11" idx="1"/>
          </p:cNvCxnSpPr>
          <p:nvPr/>
        </p:nvCxnSpPr>
        <p:spPr>
          <a:xfrm flipH="1" flipV="1">
            <a:off x="646471" y="1721615"/>
            <a:ext cx="258598" cy="1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6E3072E-B830-47E9-AAC8-47DF17456CC9}"/>
              </a:ext>
            </a:extLst>
          </p:cNvPr>
          <p:cNvCxnSpPr>
            <a:cxnSpLocks/>
          </p:cNvCxnSpPr>
          <p:nvPr/>
        </p:nvCxnSpPr>
        <p:spPr>
          <a:xfrm>
            <a:off x="646471" y="1301383"/>
            <a:ext cx="0" cy="420232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A9EB3CF8-054C-4A07-96CD-8F983B84A070}"/>
              </a:ext>
            </a:extLst>
          </p:cNvPr>
          <p:cNvSpPr/>
          <p:nvPr/>
        </p:nvSpPr>
        <p:spPr>
          <a:xfrm>
            <a:off x="-1" y="4534678"/>
            <a:ext cx="4945221" cy="9955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0296E49-87B4-4A46-9EDD-917467107FD0}"/>
              </a:ext>
            </a:extLst>
          </p:cNvPr>
          <p:cNvSpPr/>
          <p:nvPr/>
        </p:nvSpPr>
        <p:spPr>
          <a:xfrm>
            <a:off x="353178" y="4698867"/>
            <a:ext cx="426547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/>
              <a:t>Color by metrics value (</a:t>
            </a:r>
            <a:r>
              <a:rPr lang="en-US" err="1"/>
              <a:t>e.g</a:t>
            </a:r>
            <a:r>
              <a:rPr lang="en-US"/>
              <a:t>: Temperature, Fan speed, etc.)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5F9C2EAD-E9F4-4135-83B3-28291E337E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6948" y="-127820"/>
            <a:ext cx="78117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5427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FA2E449-7BD7-4352-8091-1A28E9815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7803"/>
            <a:ext cx="10515600" cy="1325563"/>
          </a:xfrm>
        </p:spPr>
        <p:txBody>
          <a:bodyPr/>
          <a:lstStyle/>
          <a:p>
            <a:r>
              <a:rPr lang="en-US"/>
              <a:t>SpiralLayout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2886ED-4697-4AC2-BC74-D270A86BFDF3}"/>
              </a:ext>
            </a:extLst>
          </p:cNvPr>
          <p:cNvSpPr/>
          <p:nvPr/>
        </p:nvSpPr>
        <p:spPr>
          <a:xfrm>
            <a:off x="0" y="728022"/>
            <a:ext cx="167147" cy="5997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6E3072E-B830-47E9-AAC8-47DF17456CC9}"/>
              </a:ext>
            </a:extLst>
          </p:cNvPr>
          <p:cNvCxnSpPr>
            <a:cxnSpLocks/>
          </p:cNvCxnSpPr>
          <p:nvPr/>
        </p:nvCxnSpPr>
        <p:spPr>
          <a:xfrm>
            <a:off x="0" y="1327790"/>
            <a:ext cx="1219200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AD911CEA-AE44-4BAD-84B9-1BCC11D9A39D}"/>
              </a:ext>
            </a:extLst>
          </p:cNvPr>
          <p:cNvSpPr/>
          <p:nvPr/>
        </p:nvSpPr>
        <p:spPr>
          <a:xfrm>
            <a:off x="2043404" y="2992605"/>
            <a:ext cx="844420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Historical data</a:t>
            </a:r>
          </a:p>
          <a:p>
            <a:pPr algn="ctr"/>
            <a:r>
              <a:rPr lang="en-US" sz="1400" dirty="0">
                <a:hlinkClick r:id="rId2"/>
              </a:rPr>
              <a:t>https://idatavisualizationlab.github.io/HPCC/spiralLayout/index.html</a:t>
            </a:r>
            <a:endParaRPr lang="en-US" sz="1400" dirty="0"/>
          </a:p>
        </p:txBody>
      </p:sp>
      <p:pic>
        <p:nvPicPr>
          <p:cNvPr id="25" name="Picture 24" descr="A screenshot of a cell phone&#10;&#10;Description automatically generated">
            <a:extLst>
              <a:ext uri="{FF2B5EF4-FFF2-40B4-BE49-F238E27FC236}">
                <a16:creationId xmlns:a16="http://schemas.microsoft.com/office/drawing/2014/main" id="{99A9CC68-9BA3-4F74-9D2B-4EF3E1B218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986" y="3751418"/>
            <a:ext cx="9201150" cy="62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3969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FA2E449-7BD7-4352-8091-1A28E9815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7803"/>
            <a:ext cx="10515600" cy="1325563"/>
          </a:xfrm>
        </p:spPr>
        <p:txBody>
          <a:bodyPr/>
          <a:lstStyle/>
          <a:p>
            <a:r>
              <a:rPr lang="en-US"/>
              <a:t>SpiralLayout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2886ED-4697-4AC2-BC74-D270A86BFDF3}"/>
              </a:ext>
            </a:extLst>
          </p:cNvPr>
          <p:cNvSpPr/>
          <p:nvPr/>
        </p:nvSpPr>
        <p:spPr>
          <a:xfrm>
            <a:off x="0" y="728022"/>
            <a:ext cx="167147" cy="5997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6E3072E-B830-47E9-AAC8-47DF17456CC9}"/>
              </a:ext>
            </a:extLst>
          </p:cNvPr>
          <p:cNvCxnSpPr>
            <a:cxnSpLocks/>
          </p:cNvCxnSpPr>
          <p:nvPr/>
        </p:nvCxnSpPr>
        <p:spPr>
          <a:xfrm>
            <a:off x="0" y="1327790"/>
            <a:ext cx="1219200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AD911CEA-AE44-4BAD-84B9-1BCC11D9A39D}"/>
              </a:ext>
            </a:extLst>
          </p:cNvPr>
          <p:cNvSpPr/>
          <p:nvPr/>
        </p:nvSpPr>
        <p:spPr>
          <a:xfrm>
            <a:off x="2043404" y="1760153"/>
            <a:ext cx="844420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Historical data</a:t>
            </a:r>
          </a:p>
          <a:p>
            <a:pPr algn="ctr"/>
            <a:r>
              <a:rPr lang="en-US" sz="1400" dirty="0">
                <a:hlinkClick r:id="rId2"/>
              </a:rPr>
              <a:t>https://idatavisualizationlab.github.io/HPCC/spiralLayout/index.html</a:t>
            </a:r>
            <a:endParaRPr lang="en-US" sz="14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E8C27F6-433E-46D9-B6E6-403F1ADB0512}"/>
              </a:ext>
            </a:extLst>
          </p:cNvPr>
          <p:cNvSpPr/>
          <p:nvPr/>
        </p:nvSpPr>
        <p:spPr>
          <a:xfrm>
            <a:off x="3320142" y="4124551"/>
            <a:ext cx="650343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/>
              <a:t>Realtime</a:t>
            </a:r>
          </a:p>
          <a:p>
            <a:pPr algn="ctr"/>
            <a:r>
              <a:rPr lang="en-US" sz="1400">
                <a:hlinkClick r:id="rId3"/>
              </a:rPr>
              <a:t>https://idatavisualizationlab.github.io/HPCC/spiralLayout/index.html?mode=realTime</a:t>
            </a:r>
            <a:endParaRPr lang="en-US" sz="1400"/>
          </a:p>
        </p:txBody>
      </p:sp>
      <p:pic>
        <p:nvPicPr>
          <p:cNvPr id="22" name="Picture 21" descr="A close up of a logo&#10;&#10;Description automatically generated">
            <a:extLst>
              <a:ext uri="{FF2B5EF4-FFF2-40B4-BE49-F238E27FC236}">
                <a16:creationId xmlns:a16="http://schemas.microsoft.com/office/drawing/2014/main" id="{19FFA0E1-CED0-4FC3-89BB-9530464FF9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986" y="5006335"/>
            <a:ext cx="10191750" cy="523875"/>
          </a:xfrm>
          <a:prstGeom prst="rect">
            <a:avLst/>
          </a:prstGeom>
        </p:spPr>
      </p:pic>
      <p:pic>
        <p:nvPicPr>
          <p:cNvPr id="25" name="Picture 24" descr="A screenshot of a cell phone&#10;&#10;Description automatically generated">
            <a:extLst>
              <a:ext uri="{FF2B5EF4-FFF2-40B4-BE49-F238E27FC236}">
                <a16:creationId xmlns:a16="http://schemas.microsoft.com/office/drawing/2014/main" id="{99A9CC68-9BA3-4F74-9D2B-4EF3E1B218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986" y="2518966"/>
            <a:ext cx="9201150" cy="62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4310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map&#10;&#10;Description automatically generated">
            <a:extLst>
              <a:ext uri="{FF2B5EF4-FFF2-40B4-BE49-F238E27FC236}">
                <a16:creationId xmlns:a16="http://schemas.microsoft.com/office/drawing/2014/main" id="{1A2992FE-4CD2-4A46-A80E-085CEDF35B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1483" y="1327740"/>
            <a:ext cx="9950245" cy="5424681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5FA2E449-7BD7-4352-8091-1A28E9815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7803"/>
            <a:ext cx="10515600" cy="1325563"/>
          </a:xfrm>
        </p:spPr>
        <p:txBody>
          <a:bodyPr/>
          <a:lstStyle/>
          <a:p>
            <a:r>
              <a:rPr lang="en-US" err="1"/>
              <a:t>SpiralLayout</a:t>
            </a: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2886ED-4697-4AC2-BC74-D270A86BFDF3}"/>
              </a:ext>
            </a:extLst>
          </p:cNvPr>
          <p:cNvSpPr/>
          <p:nvPr/>
        </p:nvSpPr>
        <p:spPr>
          <a:xfrm>
            <a:off x="0" y="728022"/>
            <a:ext cx="167147" cy="5997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6E3072E-B830-47E9-AAC8-47DF17456CC9}"/>
              </a:ext>
            </a:extLst>
          </p:cNvPr>
          <p:cNvCxnSpPr>
            <a:cxnSpLocks/>
          </p:cNvCxnSpPr>
          <p:nvPr/>
        </p:nvCxnSpPr>
        <p:spPr>
          <a:xfrm>
            <a:off x="0" y="1327790"/>
            <a:ext cx="1219200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CC7E543C-B403-4602-B863-DE051B78FF5B}"/>
              </a:ext>
            </a:extLst>
          </p:cNvPr>
          <p:cNvSpPr txBox="1"/>
          <p:nvPr/>
        </p:nvSpPr>
        <p:spPr>
          <a:xfrm>
            <a:off x="0" y="1718159"/>
            <a:ext cx="204511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Sep 2, 2020 2:50:00 PM – Sep 3, 2020 2:50:00 PM</a:t>
            </a:r>
          </a:p>
          <a:p>
            <a:endParaRPr lang="en-US" sz="1400"/>
          </a:p>
          <a:p>
            <a:r>
              <a:rPr lang="en-US" sz="1400"/>
              <a:t>Duration: 	24 hours</a:t>
            </a:r>
          </a:p>
          <a:p>
            <a:r>
              <a:rPr lang="en-US" sz="1400"/>
              <a:t>Interval: 	5 minutes</a:t>
            </a:r>
          </a:p>
          <a:p>
            <a:r>
              <a:rPr lang="en-US" sz="1400"/>
              <a:t>#Timesteps: 288 </a:t>
            </a:r>
          </a:p>
          <a:p>
            <a:r>
              <a:rPr lang="en-US" sz="1400"/>
              <a:t>#Users:	57</a:t>
            </a:r>
          </a:p>
          <a:p>
            <a:r>
              <a:rPr lang="en-US" sz="1400"/>
              <a:t>#Computes:	467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73773CC-AAEB-4904-9C4B-19BD07B41107}"/>
              </a:ext>
            </a:extLst>
          </p:cNvPr>
          <p:cNvGrpSpPr/>
          <p:nvPr/>
        </p:nvGrpSpPr>
        <p:grpSpPr>
          <a:xfrm>
            <a:off x="6243484" y="5063613"/>
            <a:ext cx="5417574" cy="1699326"/>
            <a:chOff x="6243484" y="5063613"/>
            <a:chExt cx="5417574" cy="1699326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9239F15C-C590-4EDB-8964-FE54F272A87B}"/>
                </a:ext>
              </a:extLst>
            </p:cNvPr>
            <p:cNvSpPr/>
            <p:nvPr/>
          </p:nvSpPr>
          <p:spPr>
            <a:xfrm>
              <a:off x="9379975" y="5063613"/>
              <a:ext cx="2281083" cy="1688797"/>
            </a:xfrm>
            <a:prstGeom prst="roundRect">
              <a:avLst>
                <a:gd name="adj" fmla="val 6187"/>
              </a:avLst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22BF6BE-A549-46D7-874D-EB9FD9A859FF}"/>
                </a:ext>
              </a:extLst>
            </p:cNvPr>
            <p:cNvSpPr txBox="1"/>
            <p:nvPr/>
          </p:nvSpPr>
          <p:spPr>
            <a:xfrm>
              <a:off x="6243484" y="6393607"/>
              <a:ext cx="36151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Nodes have high changed value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851588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FA2E449-7BD7-4352-8091-1A28E9815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7803"/>
            <a:ext cx="10515600" cy="1325563"/>
          </a:xfrm>
        </p:spPr>
        <p:txBody>
          <a:bodyPr/>
          <a:lstStyle/>
          <a:p>
            <a:r>
              <a:rPr lang="en-US" err="1"/>
              <a:t>SpiralLayout</a:t>
            </a: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2886ED-4697-4AC2-BC74-D270A86BFDF3}"/>
              </a:ext>
            </a:extLst>
          </p:cNvPr>
          <p:cNvSpPr/>
          <p:nvPr/>
        </p:nvSpPr>
        <p:spPr>
          <a:xfrm>
            <a:off x="0" y="728022"/>
            <a:ext cx="167147" cy="5997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6E3072E-B830-47E9-AAC8-47DF17456CC9}"/>
              </a:ext>
            </a:extLst>
          </p:cNvPr>
          <p:cNvCxnSpPr>
            <a:cxnSpLocks/>
          </p:cNvCxnSpPr>
          <p:nvPr/>
        </p:nvCxnSpPr>
        <p:spPr>
          <a:xfrm>
            <a:off x="0" y="1327790"/>
            <a:ext cx="1219200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5FA21572-D121-44C6-880B-67B475E3D971}"/>
              </a:ext>
            </a:extLst>
          </p:cNvPr>
          <p:cNvSpPr/>
          <p:nvPr/>
        </p:nvSpPr>
        <p:spPr>
          <a:xfrm>
            <a:off x="10966922" y="862887"/>
            <a:ext cx="122507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2000" dirty="0"/>
              <a:t>Trajectory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BB7060C-884F-433E-B062-BAD035EFE3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282" y="1573196"/>
            <a:ext cx="10033821" cy="528480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F7E6579-DCBD-4B4F-B848-E3458A2ED786}"/>
              </a:ext>
            </a:extLst>
          </p:cNvPr>
          <p:cNvSpPr txBox="1"/>
          <p:nvPr/>
        </p:nvSpPr>
        <p:spPr>
          <a:xfrm>
            <a:off x="0" y="1385007"/>
            <a:ext cx="20451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Metric : CPU1 Temp</a:t>
            </a:r>
          </a:p>
          <a:p>
            <a:r>
              <a:rPr lang="en-US" sz="1400" dirty="0"/>
              <a:t>Node: 10.101.2.60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4AB7A75-5172-40B5-885E-A8B20F52A861}"/>
              </a:ext>
            </a:extLst>
          </p:cNvPr>
          <p:cNvSpPr txBox="1"/>
          <p:nvPr/>
        </p:nvSpPr>
        <p:spPr>
          <a:xfrm>
            <a:off x="2556387" y="4061709"/>
            <a:ext cx="2045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Density Contour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50A49D2-47B0-47F9-B94F-E742A30F9C83}"/>
              </a:ext>
            </a:extLst>
          </p:cNvPr>
          <p:cNvSpPr txBox="1"/>
          <p:nvPr/>
        </p:nvSpPr>
        <p:spPr>
          <a:xfrm>
            <a:off x="7590505" y="4061709"/>
            <a:ext cx="2045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Line </a:t>
            </a:r>
            <a:r>
              <a:rPr lang="en-US" b="1" dirty="0"/>
              <a:t>connection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2834828-815E-4C8B-9D86-90082BA430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016" y="2945244"/>
            <a:ext cx="142875" cy="24003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388F92A-AD10-43B8-8B96-6C5FDE96BC3D}"/>
              </a:ext>
            </a:extLst>
          </p:cNvPr>
          <p:cNvSpPr txBox="1"/>
          <p:nvPr/>
        </p:nvSpPr>
        <p:spPr>
          <a:xfrm flipH="1">
            <a:off x="264175" y="5146763"/>
            <a:ext cx="6328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High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BEBA6A7-8DD2-4C88-A59F-679AECF538E5}"/>
              </a:ext>
            </a:extLst>
          </p:cNvPr>
          <p:cNvSpPr txBox="1"/>
          <p:nvPr/>
        </p:nvSpPr>
        <p:spPr>
          <a:xfrm flipH="1">
            <a:off x="264175" y="2791355"/>
            <a:ext cx="6328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Low</a:t>
            </a:r>
          </a:p>
        </p:txBody>
      </p:sp>
    </p:spTree>
    <p:extLst>
      <p:ext uri="{BB962C8B-B14F-4D97-AF65-F5344CB8AC3E}">
        <p14:creationId xmlns:p14="http://schemas.microsoft.com/office/powerpoint/2010/main" val="4545766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C3B74F2-2F31-477F-A609-E2DDBBBC24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447" y="3841511"/>
            <a:ext cx="5975553" cy="30407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5FA2E449-7BD7-4352-8091-1A28E9815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7803"/>
            <a:ext cx="10515600" cy="1325563"/>
          </a:xfrm>
        </p:spPr>
        <p:txBody>
          <a:bodyPr/>
          <a:lstStyle/>
          <a:p>
            <a:r>
              <a:rPr lang="en-US" err="1"/>
              <a:t>SpiralLayout</a:t>
            </a: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2886ED-4697-4AC2-BC74-D270A86BFDF3}"/>
              </a:ext>
            </a:extLst>
          </p:cNvPr>
          <p:cNvSpPr/>
          <p:nvPr/>
        </p:nvSpPr>
        <p:spPr>
          <a:xfrm>
            <a:off x="0" y="728022"/>
            <a:ext cx="167147" cy="5997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6E3072E-B830-47E9-AAC8-47DF17456CC9}"/>
              </a:ext>
            </a:extLst>
          </p:cNvPr>
          <p:cNvCxnSpPr>
            <a:cxnSpLocks/>
          </p:cNvCxnSpPr>
          <p:nvPr/>
        </p:nvCxnSpPr>
        <p:spPr>
          <a:xfrm>
            <a:off x="0" y="1327790"/>
            <a:ext cx="1219200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5FA21572-D121-44C6-880B-67B475E3D971}"/>
              </a:ext>
            </a:extLst>
          </p:cNvPr>
          <p:cNvSpPr/>
          <p:nvPr/>
        </p:nvSpPr>
        <p:spPr>
          <a:xfrm>
            <a:off x="10966922" y="462668"/>
            <a:ext cx="122507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2000" dirty="0"/>
              <a:t>Trajectory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BB7060C-884F-433E-B062-BAD035EFE3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6447" y="327803"/>
            <a:ext cx="5975553" cy="314731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F7E6579-DCBD-4B4F-B848-E3458A2ED786}"/>
              </a:ext>
            </a:extLst>
          </p:cNvPr>
          <p:cNvSpPr txBox="1"/>
          <p:nvPr/>
        </p:nvSpPr>
        <p:spPr>
          <a:xfrm>
            <a:off x="8098912" y="3121223"/>
            <a:ext cx="2045110" cy="307777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10.101.2.60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F6BC69A-5FBD-45DA-BE7D-2C610530DB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4953" y="3797701"/>
            <a:ext cx="5927215" cy="306029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6AE1EEC-3CD3-46EB-B592-D4DD4F7A4630}"/>
              </a:ext>
            </a:extLst>
          </p:cNvPr>
          <p:cNvSpPr txBox="1"/>
          <p:nvPr/>
        </p:nvSpPr>
        <p:spPr>
          <a:xfrm>
            <a:off x="0" y="1409499"/>
            <a:ext cx="34117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Metric : CPU1 Temp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38EE754-334A-457D-A41D-86FBAFB71A91}"/>
              </a:ext>
            </a:extLst>
          </p:cNvPr>
          <p:cNvSpPr txBox="1"/>
          <p:nvPr/>
        </p:nvSpPr>
        <p:spPr>
          <a:xfrm>
            <a:off x="8098912" y="6549678"/>
            <a:ext cx="2045110" cy="307777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10.101.4.32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1CC3CD7-4571-413C-923C-B77986E479E1}"/>
              </a:ext>
            </a:extLst>
          </p:cNvPr>
          <p:cNvSpPr txBox="1"/>
          <p:nvPr/>
        </p:nvSpPr>
        <p:spPr>
          <a:xfrm>
            <a:off x="2005779" y="6549678"/>
            <a:ext cx="2045110" cy="307777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10.101.5.1</a:t>
            </a:r>
          </a:p>
        </p:txBody>
      </p:sp>
    </p:spTree>
    <p:extLst>
      <p:ext uri="{BB962C8B-B14F-4D97-AF65-F5344CB8AC3E}">
        <p14:creationId xmlns:p14="http://schemas.microsoft.com/office/powerpoint/2010/main" val="33085705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5E761A7-DC51-496E-B099-5FEA3F1620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5171" y="1327242"/>
            <a:ext cx="5291446" cy="5530758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5FA2E449-7BD7-4352-8091-1A28E9815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7803"/>
            <a:ext cx="10515600" cy="1325563"/>
          </a:xfrm>
        </p:spPr>
        <p:txBody>
          <a:bodyPr/>
          <a:lstStyle/>
          <a:p>
            <a:r>
              <a:rPr lang="en-US" dirty="0" err="1"/>
              <a:t>SpiralLayout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2886ED-4697-4AC2-BC74-D270A86BFDF3}"/>
              </a:ext>
            </a:extLst>
          </p:cNvPr>
          <p:cNvSpPr/>
          <p:nvPr/>
        </p:nvSpPr>
        <p:spPr>
          <a:xfrm>
            <a:off x="0" y="728022"/>
            <a:ext cx="167147" cy="5997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6E3072E-B830-47E9-AAC8-47DF17456CC9}"/>
              </a:ext>
            </a:extLst>
          </p:cNvPr>
          <p:cNvCxnSpPr>
            <a:cxnSpLocks/>
          </p:cNvCxnSpPr>
          <p:nvPr/>
        </p:nvCxnSpPr>
        <p:spPr>
          <a:xfrm>
            <a:off x="0" y="1327790"/>
            <a:ext cx="1219200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6AE1EEC-3CD3-46EB-B592-D4DD4F7A4630}"/>
              </a:ext>
            </a:extLst>
          </p:cNvPr>
          <p:cNvSpPr txBox="1"/>
          <p:nvPr/>
        </p:nvSpPr>
        <p:spPr>
          <a:xfrm>
            <a:off x="0" y="1409499"/>
            <a:ext cx="34117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Node: 10.101.2.1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1EB6DD1-2111-481D-AD4B-BB26FEBB49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4092" y="1376155"/>
            <a:ext cx="5507908" cy="548184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A61A72E-754B-44ED-BF0F-7577187A4C0A}"/>
              </a:ext>
            </a:extLst>
          </p:cNvPr>
          <p:cNvSpPr txBox="1"/>
          <p:nvPr/>
        </p:nvSpPr>
        <p:spPr>
          <a:xfrm>
            <a:off x="2808339" y="6549678"/>
            <a:ext cx="2045110" cy="307777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CPU1 Temp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9F1BB7C-132F-429F-9452-D4F219B2A22D}"/>
              </a:ext>
            </a:extLst>
          </p:cNvPr>
          <p:cNvSpPr txBox="1"/>
          <p:nvPr/>
        </p:nvSpPr>
        <p:spPr>
          <a:xfrm>
            <a:off x="8530713" y="6549678"/>
            <a:ext cx="2045110" cy="307777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Memory Usage</a:t>
            </a:r>
          </a:p>
        </p:txBody>
      </p:sp>
    </p:spTree>
    <p:extLst>
      <p:ext uri="{BB962C8B-B14F-4D97-AF65-F5344CB8AC3E}">
        <p14:creationId xmlns:p14="http://schemas.microsoft.com/office/powerpoint/2010/main" val="30635199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092E269-CEFE-477F-8DE1-386AA702F9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567" y="1391278"/>
            <a:ext cx="5394910" cy="546672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58C66B5-0F67-4F7C-AFEA-938FA379CA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1845" y="1313306"/>
            <a:ext cx="5490156" cy="5544694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5FA2E449-7BD7-4352-8091-1A28E9815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7803"/>
            <a:ext cx="10515600" cy="1325563"/>
          </a:xfrm>
        </p:spPr>
        <p:txBody>
          <a:bodyPr/>
          <a:lstStyle/>
          <a:p>
            <a:r>
              <a:rPr lang="en-US" dirty="0" err="1"/>
              <a:t>SpiralLayout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2886ED-4697-4AC2-BC74-D270A86BFDF3}"/>
              </a:ext>
            </a:extLst>
          </p:cNvPr>
          <p:cNvSpPr/>
          <p:nvPr/>
        </p:nvSpPr>
        <p:spPr>
          <a:xfrm>
            <a:off x="0" y="728022"/>
            <a:ext cx="167147" cy="5997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6E3072E-B830-47E9-AAC8-47DF17456CC9}"/>
              </a:ext>
            </a:extLst>
          </p:cNvPr>
          <p:cNvCxnSpPr>
            <a:cxnSpLocks/>
          </p:cNvCxnSpPr>
          <p:nvPr/>
        </p:nvCxnSpPr>
        <p:spPr>
          <a:xfrm>
            <a:off x="0" y="1327790"/>
            <a:ext cx="1219200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6AE1EEC-3CD3-46EB-B592-D4DD4F7A4630}"/>
              </a:ext>
            </a:extLst>
          </p:cNvPr>
          <p:cNvSpPr txBox="1"/>
          <p:nvPr/>
        </p:nvSpPr>
        <p:spPr>
          <a:xfrm>
            <a:off x="0" y="1409499"/>
            <a:ext cx="34117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Node: 10.101.3.45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A61A72E-754B-44ED-BF0F-7577187A4C0A}"/>
              </a:ext>
            </a:extLst>
          </p:cNvPr>
          <p:cNvSpPr txBox="1"/>
          <p:nvPr/>
        </p:nvSpPr>
        <p:spPr>
          <a:xfrm>
            <a:off x="2808339" y="6549678"/>
            <a:ext cx="2045110" cy="307777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CPU1 Temp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9F1BB7C-132F-429F-9452-D4F219B2A22D}"/>
              </a:ext>
            </a:extLst>
          </p:cNvPr>
          <p:cNvSpPr txBox="1"/>
          <p:nvPr/>
        </p:nvSpPr>
        <p:spPr>
          <a:xfrm>
            <a:off x="8530713" y="6549678"/>
            <a:ext cx="2045110" cy="307777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Memory Usage</a:t>
            </a:r>
          </a:p>
        </p:txBody>
      </p:sp>
    </p:spTree>
    <p:extLst>
      <p:ext uri="{BB962C8B-B14F-4D97-AF65-F5344CB8AC3E}">
        <p14:creationId xmlns:p14="http://schemas.microsoft.com/office/powerpoint/2010/main" val="13748146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521271DC8229C49A552750EAF0BEE92" ma:contentTypeVersion="13" ma:contentTypeDescription="Create a new document." ma:contentTypeScope="" ma:versionID="e50e64cefa1f4b1bc5e03c025d94df6f">
  <xsd:schema xmlns:xsd="http://www.w3.org/2001/XMLSchema" xmlns:xs="http://www.w3.org/2001/XMLSchema" xmlns:p="http://schemas.microsoft.com/office/2006/metadata/properties" xmlns:ns3="89b357b8-24de-4efd-83d6-488c2953c3ca" xmlns:ns4="a6e42570-7845-4378-8e20-72d8f65608c5" targetNamespace="http://schemas.microsoft.com/office/2006/metadata/properties" ma:root="true" ma:fieldsID="7339cf8c7abe60c6eacb152a14233fd4" ns3:_="" ns4:_="">
    <xsd:import namespace="89b357b8-24de-4efd-83d6-488c2953c3ca"/>
    <xsd:import namespace="a6e42570-7845-4378-8e20-72d8f65608c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DateTaken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9b357b8-24de-4efd-83d6-488c2953c3c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DateTaken" ma:index="11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6e42570-7845-4378-8e20-72d8f65608c5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9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9ED552D-CB4E-4304-9521-E0E0BA0619B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9b357b8-24de-4efd-83d6-488c2953c3ca"/>
    <ds:schemaRef ds:uri="a6e42570-7845-4378-8e20-72d8f65608c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3D1EEC5-943C-4C56-B8D0-EE11A21F2DFD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30C76935-9AB0-40DA-B3E9-8E0A70CE41C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1091</TotalTime>
  <Words>205</Words>
  <Application>Microsoft Office PowerPoint</Application>
  <PresentationFormat>Widescreen</PresentationFormat>
  <Paragraphs>72</Paragraphs>
  <Slides>14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SpiralLayout</vt:lpstr>
      <vt:lpstr>SpiralLayout</vt:lpstr>
      <vt:lpstr>SpiralLayout</vt:lpstr>
      <vt:lpstr>SpiralLayout</vt:lpstr>
      <vt:lpstr>SpiralLayout</vt:lpstr>
      <vt:lpstr>SpiralLayout</vt:lpstr>
      <vt:lpstr>SpiralLayout</vt:lpstr>
      <vt:lpstr>SpiralLayout</vt:lpstr>
      <vt:lpstr>SpiralLayout</vt:lpstr>
      <vt:lpstr>SpiralLayout</vt:lpstr>
      <vt:lpstr>SpiralLayout</vt:lpstr>
      <vt:lpstr>SpiralLayout</vt:lpstr>
      <vt:lpstr>SpiralLayout</vt:lpstr>
      <vt:lpstr>SpiralLayout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Nguyen, Ngan V T</dc:creator>
  <cp:lastModifiedBy>Nguyen, Ngan V T</cp:lastModifiedBy>
  <cp:revision>1</cp:revision>
  <dcterms:created xsi:type="dcterms:W3CDTF">2020-07-24T09:04:37Z</dcterms:created>
  <dcterms:modified xsi:type="dcterms:W3CDTF">2020-10-02T15:17:21Z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0x0101002521271DC8229C49A552750EAF0BEE92</vt:lpwstr>
  </property>
</Properties>
</file>